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62" r:id="rId3"/>
    <p:sldId id="257" r:id="rId4"/>
    <p:sldId id="259" r:id="rId5"/>
    <p:sldId id="261" r:id="rId6"/>
    <p:sldId id="272" r:id="rId7"/>
    <p:sldId id="270" r:id="rId8"/>
    <p:sldId id="269" r:id="rId9"/>
    <p:sldId id="263" r:id="rId10"/>
    <p:sldId id="264" r:id="rId11"/>
    <p:sldId id="266" r:id="rId12"/>
    <p:sldId id="267" r:id="rId13"/>
    <p:sldId id="273" r:id="rId14"/>
    <p:sldId id="268" r:id="rId15"/>
    <p:sldId id="265"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B9B7CB0-D38B-4B5F-BD17-250F23600BFD}" v="61" dt="2024-07-10T16:33:07.9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366" autoAdjust="0"/>
    <p:restoredTop sz="94660"/>
  </p:normalViewPr>
  <p:slideViewPr>
    <p:cSldViewPr snapToGrid="0">
      <p:cViewPr>
        <p:scale>
          <a:sx n="49" d="100"/>
          <a:sy n="49" d="100"/>
        </p:scale>
        <p:origin x="44" y="6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ris, Carlandra C" userId="25259914-7c83-4b5d-b2e5-6903c42f1ddf" providerId="ADAL" clId="{FB9B7CB0-D38B-4B5F-BD17-250F23600BFD}"/>
    <pc:docChg chg="undo custSel addSld delSld modSld sldOrd">
      <pc:chgData name="Harris, Carlandra C" userId="25259914-7c83-4b5d-b2e5-6903c42f1ddf" providerId="ADAL" clId="{FB9B7CB0-D38B-4B5F-BD17-250F23600BFD}" dt="2024-07-10T16:33:07.929" v="6370"/>
      <pc:docMkLst>
        <pc:docMk/>
      </pc:docMkLst>
      <pc:sldChg chg="modSp mod">
        <pc:chgData name="Harris, Carlandra C" userId="25259914-7c83-4b5d-b2e5-6903c42f1ddf" providerId="ADAL" clId="{FB9B7CB0-D38B-4B5F-BD17-250F23600BFD}" dt="2024-07-02T17:27:11.182" v="1436" actId="113"/>
        <pc:sldMkLst>
          <pc:docMk/>
          <pc:sldMk cId="1678825303" sldId="256"/>
        </pc:sldMkLst>
        <pc:spChg chg="mod">
          <ac:chgData name="Harris, Carlandra C" userId="25259914-7c83-4b5d-b2e5-6903c42f1ddf" providerId="ADAL" clId="{FB9B7CB0-D38B-4B5F-BD17-250F23600BFD}" dt="2024-07-02T17:26:53.829" v="1426" actId="20577"/>
          <ac:spMkLst>
            <pc:docMk/>
            <pc:sldMk cId="1678825303" sldId="256"/>
            <ac:spMk id="2" creationId="{D6615097-32AD-01B5-2FB2-44A9A58B7CC4}"/>
          </ac:spMkLst>
        </pc:spChg>
        <pc:spChg chg="mod">
          <ac:chgData name="Harris, Carlandra C" userId="25259914-7c83-4b5d-b2e5-6903c42f1ddf" providerId="ADAL" clId="{FB9B7CB0-D38B-4B5F-BD17-250F23600BFD}" dt="2024-07-02T17:27:11.182" v="1436" actId="113"/>
          <ac:spMkLst>
            <pc:docMk/>
            <pc:sldMk cId="1678825303" sldId="256"/>
            <ac:spMk id="3" creationId="{FD20D676-B343-5D08-49AE-F5341E4B9A29}"/>
          </ac:spMkLst>
        </pc:spChg>
      </pc:sldChg>
      <pc:sldChg chg="modSp mod">
        <pc:chgData name="Harris, Carlandra C" userId="25259914-7c83-4b5d-b2e5-6903c42f1ddf" providerId="ADAL" clId="{FB9B7CB0-D38B-4B5F-BD17-250F23600BFD}" dt="2024-07-02T17:47:15.379" v="1630" actId="20577"/>
        <pc:sldMkLst>
          <pc:docMk/>
          <pc:sldMk cId="175678881" sldId="257"/>
        </pc:sldMkLst>
        <pc:spChg chg="mod">
          <ac:chgData name="Harris, Carlandra C" userId="25259914-7c83-4b5d-b2e5-6903c42f1ddf" providerId="ADAL" clId="{FB9B7CB0-D38B-4B5F-BD17-250F23600BFD}" dt="2024-07-02T17:39:57.244" v="1548" actId="20577"/>
          <ac:spMkLst>
            <pc:docMk/>
            <pc:sldMk cId="175678881" sldId="257"/>
            <ac:spMk id="2" creationId="{D4B4DC4B-A898-0D66-0A48-0C8FBF8C7061}"/>
          </ac:spMkLst>
        </pc:spChg>
        <pc:spChg chg="mod">
          <ac:chgData name="Harris, Carlandra C" userId="25259914-7c83-4b5d-b2e5-6903c42f1ddf" providerId="ADAL" clId="{FB9B7CB0-D38B-4B5F-BD17-250F23600BFD}" dt="2024-07-02T17:47:15.379" v="1630" actId="20577"/>
          <ac:spMkLst>
            <pc:docMk/>
            <pc:sldMk cId="175678881" sldId="257"/>
            <ac:spMk id="3" creationId="{3AFB59B0-5FA3-5190-0951-64A70D2C3062}"/>
          </ac:spMkLst>
        </pc:spChg>
      </pc:sldChg>
      <pc:sldChg chg="new del">
        <pc:chgData name="Harris, Carlandra C" userId="25259914-7c83-4b5d-b2e5-6903c42f1ddf" providerId="ADAL" clId="{FB9B7CB0-D38B-4B5F-BD17-250F23600BFD}" dt="2024-06-28T20:06:29.910" v="5" actId="47"/>
        <pc:sldMkLst>
          <pc:docMk/>
          <pc:sldMk cId="3669186898" sldId="258"/>
        </pc:sldMkLst>
      </pc:sldChg>
      <pc:sldChg chg="modSp new del mod">
        <pc:chgData name="Harris, Carlandra C" userId="25259914-7c83-4b5d-b2e5-6903c42f1ddf" providerId="ADAL" clId="{FB9B7CB0-D38B-4B5F-BD17-250F23600BFD}" dt="2024-07-03T16:56:21.243" v="1740" actId="47"/>
        <pc:sldMkLst>
          <pc:docMk/>
          <pc:sldMk cId="3991028068" sldId="258"/>
        </pc:sldMkLst>
        <pc:spChg chg="mod">
          <ac:chgData name="Harris, Carlandra C" userId="25259914-7c83-4b5d-b2e5-6903c42f1ddf" providerId="ADAL" clId="{FB9B7CB0-D38B-4B5F-BD17-250F23600BFD}" dt="2024-06-28T20:08:04.648" v="98" actId="20577"/>
          <ac:spMkLst>
            <pc:docMk/>
            <pc:sldMk cId="3991028068" sldId="258"/>
            <ac:spMk id="2" creationId="{E7704118-C58D-D740-D850-6C5E6A112A38}"/>
          </ac:spMkLst>
        </pc:spChg>
        <pc:spChg chg="mod">
          <ac:chgData name="Harris, Carlandra C" userId="25259914-7c83-4b5d-b2e5-6903c42f1ddf" providerId="ADAL" clId="{FB9B7CB0-D38B-4B5F-BD17-250F23600BFD}" dt="2024-06-28T20:07:51.293" v="62"/>
          <ac:spMkLst>
            <pc:docMk/>
            <pc:sldMk cId="3991028068" sldId="258"/>
            <ac:spMk id="3" creationId="{AA9B3EC5-C604-8F51-F723-227DC241DA99}"/>
          </ac:spMkLst>
        </pc:spChg>
      </pc:sldChg>
      <pc:sldChg chg="modSp new mod ord">
        <pc:chgData name="Harris, Carlandra C" userId="25259914-7c83-4b5d-b2e5-6903c42f1ddf" providerId="ADAL" clId="{FB9B7CB0-D38B-4B5F-BD17-250F23600BFD}" dt="2024-07-02T17:47:07.272" v="1623" actId="313"/>
        <pc:sldMkLst>
          <pc:docMk/>
          <pc:sldMk cId="2445774381" sldId="259"/>
        </pc:sldMkLst>
        <pc:spChg chg="mod">
          <ac:chgData name="Harris, Carlandra C" userId="25259914-7c83-4b5d-b2e5-6903c42f1ddf" providerId="ADAL" clId="{FB9B7CB0-D38B-4B5F-BD17-250F23600BFD}" dt="2024-06-28T20:13:10.587" v="136" actId="20577"/>
          <ac:spMkLst>
            <pc:docMk/>
            <pc:sldMk cId="2445774381" sldId="259"/>
            <ac:spMk id="2" creationId="{62FD49A8-2441-D344-63C9-37B76B3F77FC}"/>
          </ac:spMkLst>
        </pc:spChg>
        <pc:spChg chg="mod">
          <ac:chgData name="Harris, Carlandra C" userId="25259914-7c83-4b5d-b2e5-6903c42f1ddf" providerId="ADAL" clId="{FB9B7CB0-D38B-4B5F-BD17-250F23600BFD}" dt="2024-07-02T17:47:07.272" v="1623" actId="313"/>
          <ac:spMkLst>
            <pc:docMk/>
            <pc:sldMk cId="2445774381" sldId="259"/>
            <ac:spMk id="3" creationId="{66183D53-B622-B4F2-F860-8EF4AF13A4FF}"/>
          </ac:spMkLst>
        </pc:spChg>
      </pc:sldChg>
      <pc:sldChg chg="modSp new del mod">
        <pc:chgData name="Harris, Carlandra C" userId="25259914-7c83-4b5d-b2e5-6903c42f1ddf" providerId="ADAL" clId="{FB9B7CB0-D38B-4B5F-BD17-250F23600BFD}" dt="2024-07-03T21:49:26.738" v="3750" actId="47"/>
        <pc:sldMkLst>
          <pc:docMk/>
          <pc:sldMk cId="1614257222" sldId="260"/>
        </pc:sldMkLst>
        <pc:spChg chg="mod">
          <ac:chgData name="Harris, Carlandra C" userId="25259914-7c83-4b5d-b2e5-6903c42f1ddf" providerId="ADAL" clId="{FB9B7CB0-D38B-4B5F-BD17-250F23600BFD}" dt="2024-06-28T20:10:30.146" v="111" actId="20577"/>
          <ac:spMkLst>
            <pc:docMk/>
            <pc:sldMk cId="1614257222" sldId="260"/>
            <ac:spMk id="2" creationId="{2CD6A15A-DE08-1340-13FD-404CE4C8007C}"/>
          </ac:spMkLst>
        </pc:spChg>
      </pc:sldChg>
      <pc:sldChg chg="modSp new mod">
        <pc:chgData name="Harris, Carlandra C" userId="25259914-7c83-4b5d-b2e5-6903c42f1ddf" providerId="ADAL" clId="{FB9B7CB0-D38B-4B5F-BD17-250F23600BFD}" dt="2024-06-28T20:24:51.231" v="1292" actId="13926"/>
        <pc:sldMkLst>
          <pc:docMk/>
          <pc:sldMk cId="4197472690" sldId="261"/>
        </pc:sldMkLst>
        <pc:spChg chg="mod">
          <ac:chgData name="Harris, Carlandra C" userId="25259914-7c83-4b5d-b2e5-6903c42f1ddf" providerId="ADAL" clId="{FB9B7CB0-D38B-4B5F-BD17-250F23600BFD}" dt="2024-06-28T20:17:18.054" v="320" actId="20577"/>
          <ac:spMkLst>
            <pc:docMk/>
            <pc:sldMk cId="4197472690" sldId="261"/>
            <ac:spMk id="2" creationId="{08790EE9-B814-4A5E-E797-83F2F9699728}"/>
          </ac:spMkLst>
        </pc:spChg>
        <pc:spChg chg="mod">
          <ac:chgData name="Harris, Carlandra C" userId="25259914-7c83-4b5d-b2e5-6903c42f1ddf" providerId="ADAL" clId="{FB9B7CB0-D38B-4B5F-BD17-250F23600BFD}" dt="2024-06-28T20:24:51.231" v="1292" actId="13926"/>
          <ac:spMkLst>
            <pc:docMk/>
            <pc:sldMk cId="4197472690" sldId="261"/>
            <ac:spMk id="3" creationId="{3377F331-28DC-C170-E238-262E3C26AD4D}"/>
          </ac:spMkLst>
        </pc:spChg>
      </pc:sldChg>
      <pc:sldChg chg="modSp new mod ord modNotesTx">
        <pc:chgData name="Harris, Carlandra C" userId="25259914-7c83-4b5d-b2e5-6903c42f1ddf" providerId="ADAL" clId="{FB9B7CB0-D38B-4B5F-BD17-250F23600BFD}" dt="2024-07-08T22:12:05.844" v="5839" actId="20577"/>
        <pc:sldMkLst>
          <pc:docMk/>
          <pc:sldMk cId="847657408" sldId="262"/>
        </pc:sldMkLst>
        <pc:spChg chg="mod">
          <ac:chgData name="Harris, Carlandra C" userId="25259914-7c83-4b5d-b2e5-6903c42f1ddf" providerId="ADAL" clId="{FB9B7CB0-D38B-4B5F-BD17-250F23600BFD}" dt="2024-07-02T17:40:08.917" v="1567" actId="20577"/>
          <ac:spMkLst>
            <pc:docMk/>
            <pc:sldMk cId="847657408" sldId="262"/>
            <ac:spMk id="2" creationId="{49653557-6581-4908-DB86-748664FF869B}"/>
          </ac:spMkLst>
        </pc:spChg>
        <pc:spChg chg="mod">
          <ac:chgData name="Harris, Carlandra C" userId="25259914-7c83-4b5d-b2e5-6903c42f1ddf" providerId="ADAL" clId="{FB9B7CB0-D38B-4B5F-BD17-250F23600BFD}" dt="2024-07-02T17:44:36.498" v="1594" actId="20577"/>
          <ac:spMkLst>
            <pc:docMk/>
            <pc:sldMk cId="847657408" sldId="262"/>
            <ac:spMk id="3" creationId="{25B8821E-70EA-2307-C06F-1F2CFFC2304F}"/>
          </ac:spMkLst>
        </pc:spChg>
      </pc:sldChg>
      <pc:sldChg chg="addSp delSp modSp new mod setBg">
        <pc:chgData name="Harris, Carlandra C" userId="25259914-7c83-4b5d-b2e5-6903c42f1ddf" providerId="ADAL" clId="{FB9B7CB0-D38B-4B5F-BD17-250F23600BFD}" dt="2024-07-03T20:59:25.642" v="2487" actId="208"/>
        <pc:sldMkLst>
          <pc:docMk/>
          <pc:sldMk cId="1300951112" sldId="263"/>
        </pc:sldMkLst>
        <pc:spChg chg="mod">
          <ac:chgData name="Harris, Carlandra C" userId="25259914-7c83-4b5d-b2e5-6903c42f1ddf" providerId="ADAL" clId="{FB9B7CB0-D38B-4B5F-BD17-250F23600BFD}" dt="2024-07-02T18:34:31.167" v="1666" actId="26606"/>
          <ac:spMkLst>
            <pc:docMk/>
            <pc:sldMk cId="1300951112" sldId="263"/>
            <ac:spMk id="2" creationId="{1848264A-ECA5-0431-EA58-89C19106DC8F}"/>
          </ac:spMkLst>
        </pc:spChg>
        <pc:spChg chg="add mod">
          <ac:chgData name="Harris, Carlandra C" userId="25259914-7c83-4b5d-b2e5-6903c42f1ddf" providerId="ADAL" clId="{FB9B7CB0-D38B-4B5F-BD17-250F23600BFD}" dt="2024-07-03T20:59:25.642" v="2487" actId="208"/>
          <ac:spMkLst>
            <pc:docMk/>
            <pc:sldMk cId="1300951112" sldId="263"/>
            <ac:spMk id="3" creationId="{732FA9E8-EA2B-277C-500F-F57AA1D703F7}"/>
          </ac:spMkLst>
        </pc:spChg>
        <pc:spChg chg="del">
          <ac:chgData name="Harris, Carlandra C" userId="25259914-7c83-4b5d-b2e5-6903c42f1ddf" providerId="ADAL" clId="{FB9B7CB0-D38B-4B5F-BD17-250F23600BFD}" dt="2024-07-02T18:34:13.382" v="1660"/>
          <ac:spMkLst>
            <pc:docMk/>
            <pc:sldMk cId="1300951112" sldId="263"/>
            <ac:spMk id="3" creationId="{BCA0D3E3-6785-CAD5-E808-2E69D8018496}"/>
          </ac:spMkLst>
        </pc:spChg>
        <pc:spChg chg="add del mod">
          <ac:chgData name="Harris, Carlandra C" userId="25259914-7c83-4b5d-b2e5-6903c42f1ddf" providerId="ADAL" clId="{FB9B7CB0-D38B-4B5F-BD17-250F23600BFD}" dt="2024-07-02T18:56:41.197" v="1673"/>
          <ac:spMkLst>
            <pc:docMk/>
            <pc:sldMk cId="1300951112" sldId="263"/>
            <ac:spMk id="6" creationId="{90A8B16E-8502-02E6-2DF7-70B732178DB3}"/>
          </ac:spMkLst>
        </pc:spChg>
        <pc:spChg chg="add mod">
          <ac:chgData name="Harris, Carlandra C" userId="25259914-7c83-4b5d-b2e5-6903c42f1ddf" providerId="ADAL" clId="{FB9B7CB0-D38B-4B5F-BD17-250F23600BFD}" dt="2024-07-02T18:57:36.861" v="1701" actId="114"/>
          <ac:spMkLst>
            <pc:docMk/>
            <pc:sldMk cId="1300951112" sldId="263"/>
            <ac:spMk id="7" creationId="{3963BB43-7B95-D49B-320D-36B026AB0662}"/>
          </ac:spMkLst>
        </pc:spChg>
        <pc:spChg chg="add mod">
          <ac:chgData name="Harris, Carlandra C" userId="25259914-7c83-4b5d-b2e5-6903c42f1ddf" providerId="ADAL" clId="{FB9B7CB0-D38B-4B5F-BD17-250F23600BFD}" dt="2024-07-02T18:57:33.369" v="1700" actId="114"/>
          <ac:spMkLst>
            <pc:docMk/>
            <pc:sldMk cId="1300951112" sldId="263"/>
            <ac:spMk id="9" creationId="{B1AA2DF8-3C49-3AD6-0721-E16927259A1A}"/>
          </ac:spMkLst>
        </pc:spChg>
        <pc:spChg chg="add del">
          <ac:chgData name="Harris, Carlandra C" userId="25259914-7c83-4b5d-b2e5-6903c42f1ddf" providerId="ADAL" clId="{FB9B7CB0-D38B-4B5F-BD17-250F23600BFD}" dt="2024-07-02T18:34:31.162" v="1665" actId="26606"/>
          <ac:spMkLst>
            <pc:docMk/>
            <pc:sldMk cId="1300951112" sldId="263"/>
            <ac:spMk id="10" creationId="{022BDE4A-8A20-4A69-9C5A-581C82036A4D}"/>
          </ac:spMkLst>
        </pc:spChg>
        <pc:spChg chg="add">
          <ac:chgData name="Harris, Carlandra C" userId="25259914-7c83-4b5d-b2e5-6903c42f1ddf" providerId="ADAL" clId="{FB9B7CB0-D38B-4B5F-BD17-250F23600BFD}" dt="2024-07-02T18:34:31.167" v="1666" actId="26606"/>
          <ac:spMkLst>
            <pc:docMk/>
            <pc:sldMk cId="1300951112" sldId="263"/>
            <ac:spMk id="12" creationId="{99ED5833-B85B-4103-8A3B-CAB0308E6C15}"/>
          </ac:spMkLst>
        </pc:spChg>
        <pc:picChg chg="add mod ord">
          <ac:chgData name="Harris, Carlandra C" userId="25259914-7c83-4b5d-b2e5-6903c42f1ddf" providerId="ADAL" clId="{FB9B7CB0-D38B-4B5F-BD17-250F23600BFD}" dt="2024-07-02T18:56:40.414" v="1671" actId="1076"/>
          <ac:picMkLst>
            <pc:docMk/>
            <pc:sldMk cId="1300951112" sldId="263"/>
            <ac:picMk id="4" creationId="{AE732A0C-55DC-531C-9C30-A1E7972371CB}"/>
          </ac:picMkLst>
        </pc:picChg>
        <pc:picChg chg="add mod">
          <ac:chgData name="Harris, Carlandra C" userId="25259914-7c83-4b5d-b2e5-6903c42f1ddf" providerId="ADAL" clId="{FB9B7CB0-D38B-4B5F-BD17-250F23600BFD}" dt="2024-07-02T18:56:36.092" v="1670" actId="1076"/>
          <ac:picMkLst>
            <pc:docMk/>
            <pc:sldMk cId="1300951112" sldId="263"/>
            <ac:picMk id="5" creationId="{505A9EB3-E55B-1F6B-F4AF-8B8D241C1D76}"/>
          </ac:picMkLst>
        </pc:picChg>
      </pc:sldChg>
      <pc:sldChg chg="addSp delSp modSp new mod setBg modNotesTx">
        <pc:chgData name="Harris, Carlandra C" userId="25259914-7c83-4b5d-b2e5-6903c42f1ddf" providerId="ADAL" clId="{FB9B7CB0-D38B-4B5F-BD17-250F23600BFD}" dt="2024-07-03T21:03:02.685" v="2890" actId="20577"/>
        <pc:sldMkLst>
          <pc:docMk/>
          <pc:sldMk cId="3290716948" sldId="264"/>
        </pc:sldMkLst>
        <pc:spChg chg="add mod">
          <ac:chgData name="Harris, Carlandra C" userId="25259914-7c83-4b5d-b2e5-6903c42f1ddf" providerId="ADAL" clId="{FB9B7CB0-D38B-4B5F-BD17-250F23600BFD}" dt="2024-07-03T20:58:43.755" v="2480" actId="1076"/>
          <ac:spMkLst>
            <pc:docMk/>
            <pc:sldMk cId="3290716948" sldId="264"/>
            <ac:spMk id="4" creationId="{0D67DB8A-F323-D25A-2355-932104B8DE5A}"/>
          </ac:spMkLst>
        </pc:spChg>
        <pc:spChg chg="add mod">
          <ac:chgData name="Harris, Carlandra C" userId="25259914-7c83-4b5d-b2e5-6903c42f1ddf" providerId="ADAL" clId="{FB9B7CB0-D38B-4B5F-BD17-250F23600BFD}" dt="2024-07-02T18:59:10.489" v="1710"/>
          <ac:spMkLst>
            <pc:docMk/>
            <pc:sldMk cId="3290716948" sldId="264"/>
            <ac:spMk id="5" creationId="{2BB524A9-6422-A6EA-4674-F479293D851C}"/>
          </ac:spMkLst>
        </pc:spChg>
        <pc:spChg chg="add mod">
          <ac:chgData name="Harris, Carlandra C" userId="25259914-7c83-4b5d-b2e5-6903c42f1ddf" providerId="ADAL" clId="{FB9B7CB0-D38B-4B5F-BD17-250F23600BFD}" dt="2024-07-03T20:59:07.847" v="2484" actId="208"/>
          <ac:spMkLst>
            <pc:docMk/>
            <pc:sldMk cId="3290716948" sldId="264"/>
            <ac:spMk id="6" creationId="{D855D2BB-4BAA-7653-1F14-DA999BE6DE4E}"/>
          </ac:spMkLst>
        </pc:spChg>
        <pc:spChg chg="add mod">
          <ac:chgData name="Harris, Carlandra C" userId="25259914-7c83-4b5d-b2e5-6903c42f1ddf" providerId="ADAL" clId="{FB9B7CB0-D38B-4B5F-BD17-250F23600BFD}" dt="2024-07-02T18:59:22.079" v="1720" actId="20577"/>
          <ac:spMkLst>
            <pc:docMk/>
            <pc:sldMk cId="3290716948" sldId="264"/>
            <ac:spMk id="7" creationId="{A0CC625C-D913-4D69-0038-B88E8179FC00}"/>
          </ac:spMkLst>
        </pc:spChg>
        <pc:spChg chg="add del">
          <ac:chgData name="Harris, Carlandra C" userId="25259914-7c83-4b5d-b2e5-6903c42f1ddf" providerId="ADAL" clId="{FB9B7CB0-D38B-4B5F-BD17-250F23600BFD}" dt="2024-07-02T18:58:48.889" v="1707" actId="26606"/>
          <ac:spMkLst>
            <pc:docMk/>
            <pc:sldMk cId="3290716948" sldId="264"/>
            <ac:spMk id="8" creationId="{A9F529C3-C941-49FD-8C67-82F134F64BDB}"/>
          </ac:spMkLst>
        </pc:spChg>
        <pc:spChg chg="add del">
          <ac:chgData name="Harris, Carlandra C" userId="25259914-7c83-4b5d-b2e5-6903c42f1ddf" providerId="ADAL" clId="{FB9B7CB0-D38B-4B5F-BD17-250F23600BFD}" dt="2024-07-02T18:58:48.889" v="1707" actId="26606"/>
          <ac:spMkLst>
            <pc:docMk/>
            <pc:sldMk cId="3290716948" sldId="264"/>
            <ac:spMk id="10" creationId="{20586029-32A0-47E5-9AEC-AE3ABA6B94D0}"/>
          </ac:spMkLst>
        </pc:spChg>
        <pc:picChg chg="add mod ord">
          <ac:chgData name="Harris, Carlandra C" userId="25259914-7c83-4b5d-b2e5-6903c42f1ddf" providerId="ADAL" clId="{FB9B7CB0-D38B-4B5F-BD17-250F23600BFD}" dt="2024-07-03T20:58:48.609" v="2481" actId="1076"/>
          <ac:picMkLst>
            <pc:docMk/>
            <pc:sldMk cId="3290716948" sldId="264"/>
            <ac:picMk id="2" creationId="{E0A278C4-88A8-0440-6CD5-D3719827FA46}"/>
          </ac:picMkLst>
        </pc:picChg>
        <pc:picChg chg="add mod ord">
          <ac:chgData name="Harris, Carlandra C" userId="25259914-7c83-4b5d-b2e5-6903c42f1ddf" providerId="ADAL" clId="{FB9B7CB0-D38B-4B5F-BD17-250F23600BFD}" dt="2024-07-02T18:58:48.889" v="1707" actId="26606"/>
          <ac:picMkLst>
            <pc:docMk/>
            <pc:sldMk cId="3290716948" sldId="264"/>
            <ac:picMk id="3" creationId="{1667DC1A-8048-63CD-455E-3837D8BB0362}"/>
          </ac:picMkLst>
        </pc:picChg>
        <pc:cxnChg chg="add del">
          <ac:chgData name="Harris, Carlandra C" userId="25259914-7c83-4b5d-b2e5-6903c42f1ddf" providerId="ADAL" clId="{FB9B7CB0-D38B-4B5F-BD17-250F23600BFD}" dt="2024-07-02T18:58:48.889" v="1707" actId="26606"/>
          <ac:cxnSpMkLst>
            <pc:docMk/>
            <pc:sldMk cId="3290716948" sldId="264"/>
            <ac:cxnSpMk id="12" creationId="{8C730EAB-A532-4295-A302-FB4B90DB9F5E}"/>
          </ac:cxnSpMkLst>
        </pc:cxnChg>
      </pc:sldChg>
      <pc:sldChg chg="addSp delSp modSp new mod modNotesTx">
        <pc:chgData name="Harris, Carlandra C" userId="25259914-7c83-4b5d-b2e5-6903c42f1ddf" providerId="ADAL" clId="{FB9B7CB0-D38B-4B5F-BD17-250F23600BFD}" dt="2024-07-03T22:01:35.281" v="4488" actId="20577"/>
        <pc:sldMkLst>
          <pc:docMk/>
          <pc:sldMk cId="98122032" sldId="265"/>
        </pc:sldMkLst>
        <pc:spChg chg="del mod">
          <ac:chgData name="Harris, Carlandra C" userId="25259914-7c83-4b5d-b2e5-6903c42f1ddf" providerId="ADAL" clId="{FB9B7CB0-D38B-4B5F-BD17-250F23600BFD}" dt="2024-07-03T21:48:35.682" v="3728" actId="478"/>
          <ac:spMkLst>
            <pc:docMk/>
            <pc:sldMk cId="98122032" sldId="265"/>
            <ac:spMk id="2" creationId="{560807C4-ED99-D428-0A21-BA3B89208F9F}"/>
          </ac:spMkLst>
        </pc:spChg>
        <pc:spChg chg="del">
          <ac:chgData name="Harris, Carlandra C" userId="25259914-7c83-4b5d-b2e5-6903c42f1ddf" providerId="ADAL" clId="{FB9B7CB0-D38B-4B5F-BD17-250F23600BFD}" dt="2024-07-03T17:16:46.030" v="2224" actId="3680"/>
          <ac:spMkLst>
            <pc:docMk/>
            <pc:sldMk cId="98122032" sldId="265"/>
            <ac:spMk id="3" creationId="{EC5B50FF-7EE3-1ECE-A668-16CBDD863453}"/>
          </ac:spMkLst>
        </pc:spChg>
        <pc:spChg chg="add del mod">
          <ac:chgData name="Harris, Carlandra C" userId="25259914-7c83-4b5d-b2e5-6903c42f1ddf" providerId="ADAL" clId="{FB9B7CB0-D38B-4B5F-BD17-250F23600BFD}" dt="2024-07-03T17:17:10.295" v="2226" actId="3680"/>
          <ac:spMkLst>
            <pc:docMk/>
            <pc:sldMk cId="98122032" sldId="265"/>
            <ac:spMk id="6" creationId="{0983930B-E7D4-4E7C-776F-4A519B83D608}"/>
          </ac:spMkLst>
        </pc:spChg>
        <pc:spChg chg="add mod">
          <ac:chgData name="Harris, Carlandra C" userId="25259914-7c83-4b5d-b2e5-6903c42f1ddf" providerId="ADAL" clId="{FB9B7CB0-D38B-4B5F-BD17-250F23600BFD}" dt="2024-07-03T21:49:06.163" v="3749" actId="1076"/>
          <ac:spMkLst>
            <pc:docMk/>
            <pc:sldMk cId="98122032" sldId="265"/>
            <ac:spMk id="8" creationId="{0C18F480-D419-A1DD-F1A6-467BF93A3DFA}"/>
          </ac:spMkLst>
        </pc:spChg>
        <pc:graphicFrameChg chg="add del mod ord modGraphic">
          <ac:chgData name="Harris, Carlandra C" userId="25259914-7c83-4b5d-b2e5-6903c42f1ddf" providerId="ADAL" clId="{FB9B7CB0-D38B-4B5F-BD17-250F23600BFD}" dt="2024-07-03T17:16:59.444" v="2225" actId="478"/>
          <ac:graphicFrameMkLst>
            <pc:docMk/>
            <pc:sldMk cId="98122032" sldId="265"/>
            <ac:graphicFrameMk id="4" creationId="{77BF0B84-6DD2-8D52-B403-008919D2D48B}"/>
          </ac:graphicFrameMkLst>
        </pc:graphicFrameChg>
        <pc:graphicFrameChg chg="add mod ord modGraphic">
          <ac:chgData name="Harris, Carlandra C" userId="25259914-7c83-4b5d-b2e5-6903c42f1ddf" providerId="ADAL" clId="{FB9B7CB0-D38B-4B5F-BD17-250F23600BFD}" dt="2024-07-03T21:59:44.716" v="4265" actId="13926"/>
          <ac:graphicFrameMkLst>
            <pc:docMk/>
            <pc:sldMk cId="98122032" sldId="265"/>
            <ac:graphicFrameMk id="7" creationId="{D9219013-BFDE-CEEB-095F-42FBD696E726}"/>
          </ac:graphicFrameMkLst>
        </pc:graphicFrameChg>
      </pc:sldChg>
      <pc:sldChg chg="new del ord">
        <pc:chgData name="Harris, Carlandra C" userId="25259914-7c83-4b5d-b2e5-6903c42f1ddf" providerId="ADAL" clId="{FB9B7CB0-D38B-4B5F-BD17-250F23600BFD}" dt="2024-07-03T16:55:22.119" v="1724" actId="47"/>
        <pc:sldMkLst>
          <pc:docMk/>
          <pc:sldMk cId="3224383907" sldId="265"/>
        </pc:sldMkLst>
      </pc:sldChg>
      <pc:sldChg chg="addSp delSp modSp new mod">
        <pc:chgData name="Harris, Carlandra C" userId="25259914-7c83-4b5d-b2e5-6903c42f1ddf" providerId="ADAL" clId="{FB9B7CB0-D38B-4B5F-BD17-250F23600BFD}" dt="2024-07-09T16:28:29.256" v="6322" actId="1076"/>
        <pc:sldMkLst>
          <pc:docMk/>
          <pc:sldMk cId="2096858394" sldId="266"/>
        </pc:sldMkLst>
        <pc:spChg chg="mod">
          <ac:chgData name="Harris, Carlandra C" userId="25259914-7c83-4b5d-b2e5-6903c42f1ddf" providerId="ADAL" clId="{FB9B7CB0-D38B-4B5F-BD17-250F23600BFD}" dt="2024-07-09T16:19:10.133" v="6116" actId="1076"/>
          <ac:spMkLst>
            <pc:docMk/>
            <pc:sldMk cId="2096858394" sldId="266"/>
            <ac:spMk id="2" creationId="{2A14961A-471B-C101-5FAD-F85A3D99AC68}"/>
          </ac:spMkLst>
        </pc:spChg>
        <pc:spChg chg="add del">
          <ac:chgData name="Harris, Carlandra C" userId="25259914-7c83-4b5d-b2e5-6903c42f1ddf" providerId="ADAL" clId="{FB9B7CB0-D38B-4B5F-BD17-250F23600BFD}" dt="2024-07-03T17:02:57.961" v="1748" actId="3680"/>
          <ac:spMkLst>
            <pc:docMk/>
            <pc:sldMk cId="2096858394" sldId="266"/>
            <ac:spMk id="3" creationId="{3ED751C3-D81C-3022-3391-E32681050A14}"/>
          </ac:spMkLst>
        </pc:spChg>
        <pc:spChg chg="add mod">
          <ac:chgData name="Harris, Carlandra C" userId="25259914-7c83-4b5d-b2e5-6903c42f1ddf" providerId="ADAL" clId="{FB9B7CB0-D38B-4B5F-BD17-250F23600BFD}" dt="2024-07-09T16:28:29.256" v="6322" actId="1076"/>
          <ac:spMkLst>
            <pc:docMk/>
            <pc:sldMk cId="2096858394" sldId="266"/>
            <ac:spMk id="3" creationId="{3EF9785A-05F3-2579-A0DB-B6D3F87E7324}"/>
          </ac:spMkLst>
        </pc:spChg>
        <pc:spChg chg="add del mod">
          <ac:chgData name="Harris, Carlandra C" userId="25259914-7c83-4b5d-b2e5-6903c42f1ddf" providerId="ADAL" clId="{FB9B7CB0-D38B-4B5F-BD17-250F23600BFD}" dt="2024-07-03T17:07:51.610" v="1893" actId="3680"/>
          <ac:spMkLst>
            <pc:docMk/>
            <pc:sldMk cId="2096858394" sldId="266"/>
            <ac:spMk id="7" creationId="{464BBC7F-FD32-5A3C-C650-8407CF1F4A85}"/>
          </ac:spMkLst>
        </pc:spChg>
        <pc:graphicFrameChg chg="add del mod ord modGraphic">
          <ac:chgData name="Harris, Carlandra C" userId="25259914-7c83-4b5d-b2e5-6903c42f1ddf" providerId="ADAL" clId="{FB9B7CB0-D38B-4B5F-BD17-250F23600BFD}" dt="2024-07-03T17:02:48.992" v="1747" actId="3680"/>
          <ac:graphicFrameMkLst>
            <pc:docMk/>
            <pc:sldMk cId="2096858394" sldId="266"/>
            <ac:graphicFrameMk id="4" creationId="{6FE54A33-4A4C-B529-D56F-4FFCAAD86AFB}"/>
          </ac:graphicFrameMkLst>
        </pc:graphicFrameChg>
        <pc:graphicFrameChg chg="add del mod ord modGraphic">
          <ac:chgData name="Harris, Carlandra C" userId="25259914-7c83-4b5d-b2e5-6903c42f1ddf" providerId="ADAL" clId="{FB9B7CB0-D38B-4B5F-BD17-250F23600BFD}" dt="2024-07-03T17:07:20.708" v="1892" actId="478"/>
          <ac:graphicFrameMkLst>
            <pc:docMk/>
            <pc:sldMk cId="2096858394" sldId="266"/>
            <ac:graphicFrameMk id="5" creationId="{9BD5268C-DF6E-DB7F-C925-C0EE4CA786F4}"/>
          </ac:graphicFrameMkLst>
        </pc:graphicFrameChg>
        <pc:graphicFrameChg chg="add mod ord modGraphic">
          <ac:chgData name="Harris, Carlandra C" userId="25259914-7c83-4b5d-b2e5-6903c42f1ddf" providerId="ADAL" clId="{FB9B7CB0-D38B-4B5F-BD17-250F23600BFD}" dt="2024-07-09T16:28:23.147" v="6321" actId="1076"/>
          <ac:graphicFrameMkLst>
            <pc:docMk/>
            <pc:sldMk cId="2096858394" sldId="266"/>
            <ac:graphicFrameMk id="8" creationId="{B94E9743-0D4A-3F59-6682-9613EA14DE0E}"/>
          </ac:graphicFrameMkLst>
        </pc:graphicFrameChg>
        <pc:picChg chg="add del mod">
          <ac:chgData name="Harris, Carlandra C" userId="25259914-7c83-4b5d-b2e5-6903c42f1ddf" providerId="ADAL" clId="{FB9B7CB0-D38B-4B5F-BD17-250F23600BFD}" dt="2024-07-03T17:11:35.579" v="2144" actId="478"/>
          <ac:picMkLst>
            <pc:docMk/>
            <pc:sldMk cId="2096858394" sldId="266"/>
            <ac:picMk id="9" creationId="{3D75AF57-CB4A-EFE9-068D-33AF0A0A36B8}"/>
          </ac:picMkLst>
        </pc:picChg>
        <pc:picChg chg="add mod modCrop">
          <ac:chgData name="Harris, Carlandra C" userId="25259914-7c83-4b5d-b2e5-6903c42f1ddf" providerId="ADAL" clId="{FB9B7CB0-D38B-4B5F-BD17-250F23600BFD}" dt="2024-07-09T16:19:05.959" v="6115" actId="1076"/>
          <ac:picMkLst>
            <pc:docMk/>
            <pc:sldMk cId="2096858394" sldId="266"/>
            <ac:picMk id="10" creationId="{F74F5D70-50F3-B8A6-35FB-124EE04C1EF6}"/>
          </ac:picMkLst>
        </pc:picChg>
        <pc:picChg chg="add mod modCrop">
          <ac:chgData name="Harris, Carlandra C" userId="25259914-7c83-4b5d-b2e5-6903c42f1ddf" providerId="ADAL" clId="{FB9B7CB0-D38B-4B5F-BD17-250F23600BFD}" dt="2024-07-09T16:19:15.591" v="6118" actId="1076"/>
          <ac:picMkLst>
            <pc:docMk/>
            <pc:sldMk cId="2096858394" sldId="266"/>
            <ac:picMk id="11" creationId="{F9330587-EDAC-2AEF-A9F5-362249A4CDD8}"/>
          </ac:picMkLst>
        </pc:picChg>
      </pc:sldChg>
      <pc:sldChg chg="addSp delSp modSp new mod modNotesTx">
        <pc:chgData name="Harris, Carlandra C" userId="25259914-7c83-4b5d-b2e5-6903c42f1ddf" providerId="ADAL" clId="{FB9B7CB0-D38B-4B5F-BD17-250F23600BFD}" dt="2024-07-09T16:27:30.615" v="6294" actId="1076"/>
        <pc:sldMkLst>
          <pc:docMk/>
          <pc:sldMk cId="1409920221" sldId="267"/>
        </pc:sldMkLst>
        <pc:spChg chg="mod">
          <ac:chgData name="Harris, Carlandra C" userId="25259914-7c83-4b5d-b2e5-6903c42f1ddf" providerId="ADAL" clId="{FB9B7CB0-D38B-4B5F-BD17-250F23600BFD}" dt="2024-07-08T17:40:18.731" v="5443" actId="1076"/>
          <ac:spMkLst>
            <pc:docMk/>
            <pc:sldMk cId="1409920221" sldId="267"/>
            <ac:spMk id="2" creationId="{D2138ACA-5B9D-D3ED-19A5-5316B1EF0AA8}"/>
          </ac:spMkLst>
        </pc:spChg>
        <pc:spChg chg="del">
          <ac:chgData name="Harris, Carlandra C" userId="25259914-7c83-4b5d-b2e5-6903c42f1ddf" providerId="ADAL" clId="{FB9B7CB0-D38B-4B5F-BD17-250F23600BFD}" dt="2024-07-03T20:41:15.139" v="2337"/>
          <ac:spMkLst>
            <pc:docMk/>
            <pc:sldMk cId="1409920221" sldId="267"/>
            <ac:spMk id="3" creationId="{2053166E-7D75-1A8D-847C-D0E01D91F756}"/>
          </ac:spMkLst>
        </pc:spChg>
        <pc:spChg chg="add mod">
          <ac:chgData name="Harris, Carlandra C" userId="25259914-7c83-4b5d-b2e5-6903c42f1ddf" providerId="ADAL" clId="{FB9B7CB0-D38B-4B5F-BD17-250F23600BFD}" dt="2024-07-09T16:27:17.453" v="6293" actId="20577"/>
          <ac:spMkLst>
            <pc:docMk/>
            <pc:sldMk cId="1409920221" sldId="267"/>
            <ac:spMk id="5" creationId="{0FCE71FC-DEBE-FA7C-20E7-211FD3905714}"/>
          </ac:spMkLst>
        </pc:spChg>
        <pc:graphicFrameChg chg="add mod modGraphic">
          <ac:chgData name="Harris, Carlandra C" userId="25259914-7c83-4b5d-b2e5-6903c42f1ddf" providerId="ADAL" clId="{FB9B7CB0-D38B-4B5F-BD17-250F23600BFD}" dt="2024-07-09T16:27:30.615" v="6294" actId="1076"/>
          <ac:graphicFrameMkLst>
            <pc:docMk/>
            <pc:sldMk cId="1409920221" sldId="267"/>
            <ac:graphicFrameMk id="3" creationId="{9E2DAD8B-A714-2597-2461-ABDC00B294CE}"/>
          </ac:graphicFrameMkLst>
        </pc:graphicFrameChg>
        <pc:picChg chg="add mod">
          <ac:chgData name="Harris, Carlandra C" userId="25259914-7c83-4b5d-b2e5-6903c42f1ddf" providerId="ADAL" clId="{FB9B7CB0-D38B-4B5F-BD17-250F23600BFD}" dt="2024-07-09T16:26:34.173" v="6231" actId="1076"/>
          <ac:picMkLst>
            <pc:docMk/>
            <pc:sldMk cId="1409920221" sldId="267"/>
            <ac:picMk id="4" creationId="{C5A14BD2-40BF-7EA4-2B8E-12DAA23EFF6A}"/>
          </ac:picMkLst>
        </pc:picChg>
      </pc:sldChg>
      <pc:sldChg chg="addSp delSp modSp new mod modNotesTx">
        <pc:chgData name="Harris, Carlandra C" userId="25259914-7c83-4b5d-b2e5-6903c42f1ddf" providerId="ADAL" clId="{FB9B7CB0-D38B-4B5F-BD17-250F23600BFD}" dt="2024-07-10T16:33:07.929" v="6370"/>
        <pc:sldMkLst>
          <pc:docMk/>
          <pc:sldMk cId="858000033" sldId="268"/>
        </pc:sldMkLst>
        <pc:spChg chg="mod">
          <ac:chgData name="Harris, Carlandra C" userId="25259914-7c83-4b5d-b2e5-6903c42f1ddf" providerId="ADAL" clId="{FB9B7CB0-D38B-4B5F-BD17-250F23600BFD}" dt="2024-07-08T19:55:24.459" v="5475" actId="1076"/>
          <ac:spMkLst>
            <pc:docMk/>
            <pc:sldMk cId="858000033" sldId="268"/>
            <ac:spMk id="2" creationId="{3F850072-3E0D-2B07-BB26-9D6F0767F51D}"/>
          </ac:spMkLst>
        </pc:spChg>
        <pc:spChg chg="del">
          <ac:chgData name="Harris, Carlandra C" userId="25259914-7c83-4b5d-b2e5-6903c42f1ddf" providerId="ADAL" clId="{FB9B7CB0-D38B-4B5F-BD17-250F23600BFD}" dt="2024-07-03T20:43:48.206" v="2363"/>
          <ac:spMkLst>
            <pc:docMk/>
            <pc:sldMk cId="858000033" sldId="268"/>
            <ac:spMk id="3" creationId="{529D990D-FC84-E68F-EACC-11585EC10A61}"/>
          </ac:spMkLst>
        </pc:spChg>
        <pc:spChg chg="add mod">
          <ac:chgData name="Harris, Carlandra C" userId="25259914-7c83-4b5d-b2e5-6903c42f1ddf" providerId="ADAL" clId="{FB9B7CB0-D38B-4B5F-BD17-250F23600BFD}" dt="2024-07-08T19:55:31.576" v="5477" actId="1076"/>
          <ac:spMkLst>
            <pc:docMk/>
            <pc:sldMk cId="858000033" sldId="268"/>
            <ac:spMk id="5" creationId="{92FFB3E2-A002-F456-02A2-CE13993E0541}"/>
          </ac:spMkLst>
        </pc:spChg>
        <pc:spChg chg="add mod">
          <ac:chgData name="Harris, Carlandra C" userId="25259914-7c83-4b5d-b2e5-6903c42f1ddf" providerId="ADAL" clId="{FB9B7CB0-D38B-4B5F-BD17-250F23600BFD}" dt="2024-07-03T21:08:18.005" v="3016" actId="20577"/>
          <ac:spMkLst>
            <pc:docMk/>
            <pc:sldMk cId="858000033" sldId="268"/>
            <ac:spMk id="7" creationId="{C2DF2F80-E6C1-6901-1B20-3D3B41EE7207}"/>
          </ac:spMkLst>
        </pc:spChg>
        <pc:spChg chg="add mod">
          <ac:chgData name="Harris, Carlandra C" userId="25259914-7c83-4b5d-b2e5-6903c42f1ddf" providerId="ADAL" clId="{FB9B7CB0-D38B-4B5F-BD17-250F23600BFD}" dt="2024-07-08T19:55:26.896" v="5476" actId="1076"/>
          <ac:spMkLst>
            <pc:docMk/>
            <pc:sldMk cId="858000033" sldId="268"/>
            <ac:spMk id="9" creationId="{95A6D9ED-4925-66FF-AC0E-CBC17775E993}"/>
          </ac:spMkLst>
        </pc:spChg>
        <pc:spChg chg="add mod">
          <ac:chgData name="Harris, Carlandra C" userId="25259914-7c83-4b5d-b2e5-6903c42f1ddf" providerId="ADAL" clId="{FB9B7CB0-D38B-4B5F-BD17-250F23600BFD}" dt="2024-07-03T20:51:10.237" v="2468" actId="20577"/>
          <ac:spMkLst>
            <pc:docMk/>
            <pc:sldMk cId="858000033" sldId="268"/>
            <ac:spMk id="10" creationId="{D79EBAFD-C616-0854-1D17-BEEECACBA301}"/>
          </ac:spMkLst>
        </pc:spChg>
        <pc:spChg chg="add del mod">
          <ac:chgData name="Harris, Carlandra C" userId="25259914-7c83-4b5d-b2e5-6903c42f1ddf" providerId="ADAL" clId="{FB9B7CB0-D38B-4B5F-BD17-250F23600BFD}" dt="2024-07-03T21:41:22.838" v="3589" actId="478"/>
          <ac:spMkLst>
            <pc:docMk/>
            <pc:sldMk cId="858000033" sldId="268"/>
            <ac:spMk id="20" creationId="{ABB2736E-CB29-0FAA-9701-84880E2CB99D}"/>
          </ac:spMkLst>
        </pc:spChg>
        <pc:picChg chg="add mod">
          <ac:chgData name="Harris, Carlandra C" userId="25259914-7c83-4b5d-b2e5-6903c42f1ddf" providerId="ADAL" clId="{FB9B7CB0-D38B-4B5F-BD17-250F23600BFD}" dt="2024-07-10T16:33:07.929" v="6370"/>
          <ac:picMkLst>
            <pc:docMk/>
            <pc:sldMk cId="858000033" sldId="268"/>
            <ac:picMk id="3" creationId="{F7AB9ED5-9F43-527B-1942-1360F496593A}"/>
          </ac:picMkLst>
        </pc:picChg>
        <pc:picChg chg="add del mod">
          <ac:chgData name="Harris, Carlandra C" userId="25259914-7c83-4b5d-b2e5-6903c42f1ddf" providerId="ADAL" clId="{FB9B7CB0-D38B-4B5F-BD17-250F23600BFD}" dt="2024-07-03T21:41:06.862" v="3585" actId="478"/>
          <ac:picMkLst>
            <pc:docMk/>
            <pc:sldMk cId="858000033" sldId="268"/>
            <ac:picMk id="4" creationId="{876471E2-CD8C-2C86-F048-D6E44152E6CD}"/>
          </ac:picMkLst>
        </pc:picChg>
        <pc:picChg chg="add del mod modCrop">
          <ac:chgData name="Harris, Carlandra C" userId="25259914-7c83-4b5d-b2e5-6903c42f1ddf" providerId="ADAL" clId="{FB9B7CB0-D38B-4B5F-BD17-250F23600BFD}" dt="2024-07-03T21:25:15.059" v="3022" actId="478"/>
          <ac:picMkLst>
            <pc:docMk/>
            <pc:sldMk cId="858000033" sldId="268"/>
            <ac:picMk id="6" creationId="{9B5DA729-617F-7995-997E-97B840ECA594}"/>
          </ac:picMkLst>
        </pc:picChg>
        <pc:picChg chg="add mod">
          <ac:chgData name="Harris, Carlandra C" userId="25259914-7c83-4b5d-b2e5-6903c42f1ddf" providerId="ADAL" clId="{FB9B7CB0-D38B-4B5F-BD17-250F23600BFD}" dt="2024-07-08T19:55:37.421" v="5479" actId="1076"/>
          <ac:picMkLst>
            <pc:docMk/>
            <pc:sldMk cId="858000033" sldId="268"/>
            <ac:picMk id="11" creationId="{251B82AD-A7CD-E81B-6CDF-E3AC2A87BB57}"/>
          </ac:picMkLst>
        </pc:picChg>
        <pc:picChg chg="add del mod">
          <ac:chgData name="Harris, Carlandra C" userId="25259914-7c83-4b5d-b2e5-6903c42f1ddf" providerId="ADAL" clId="{FB9B7CB0-D38B-4B5F-BD17-250F23600BFD}" dt="2024-07-03T21:26:23.159" v="3029" actId="478"/>
          <ac:picMkLst>
            <pc:docMk/>
            <pc:sldMk cId="858000033" sldId="268"/>
            <ac:picMk id="12" creationId="{4E3BF211-08CD-BEED-769D-A88C5EA95428}"/>
          </ac:picMkLst>
        </pc:picChg>
        <pc:picChg chg="add mod">
          <ac:chgData name="Harris, Carlandra C" userId="25259914-7c83-4b5d-b2e5-6903c42f1ddf" providerId="ADAL" clId="{FB9B7CB0-D38B-4B5F-BD17-250F23600BFD}" dt="2024-07-10T16:32:37.236" v="6369" actId="1076"/>
          <ac:picMkLst>
            <pc:docMk/>
            <pc:sldMk cId="858000033" sldId="268"/>
            <ac:picMk id="14" creationId="{C40AAFE6-199B-6B5F-D629-C3C0AC47D1F3}"/>
          </ac:picMkLst>
        </pc:picChg>
        <pc:picChg chg="add mod">
          <ac:chgData name="Harris, Carlandra C" userId="25259914-7c83-4b5d-b2e5-6903c42f1ddf" providerId="ADAL" clId="{FB9B7CB0-D38B-4B5F-BD17-250F23600BFD}" dt="2024-07-03T21:26:49.156" v="3034" actId="1076"/>
          <ac:picMkLst>
            <pc:docMk/>
            <pc:sldMk cId="858000033" sldId="268"/>
            <ac:picMk id="16" creationId="{527D9900-9D1F-B7B6-9C48-069040A08DA1}"/>
          </ac:picMkLst>
        </pc:picChg>
        <pc:picChg chg="add mod">
          <ac:chgData name="Harris, Carlandra C" userId="25259914-7c83-4b5d-b2e5-6903c42f1ddf" providerId="ADAL" clId="{FB9B7CB0-D38B-4B5F-BD17-250F23600BFD}" dt="2024-07-08T19:55:34.931" v="5478" actId="1076"/>
          <ac:picMkLst>
            <pc:docMk/>
            <pc:sldMk cId="858000033" sldId="268"/>
            <ac:picMk id="18" creationId="{21C4F6B2-EE46-9631-B6A5-2E15CAF80F6B}"/>
          </ac:picMkLst>
        </pc:picChg>
        <pc:picChg chg="add mod">
          <ac:chgData name="Harris, Carlandra C" userId="25259914-7c83-4b5d-b2e5-6903c42f1ddf" providerId="ADAL" clId="{FB9B7CB0-D38B-4B5F-BD17-250F23600BFD}" dt="2024-07-03T21:50:53.089" v="3821" actId="1076"/>
          <ac:picMkLst>
            <pc:docMk/>
            <pc:sldMk cId="858000033" sldId="268"/>
            <ac:picMk id="1026" creationId="{3D45342A-44F3-1E4B-37BE-2FD24687A741}"/>
          </ac:picMkLst>
        </pc:picChg>
      </pc:sldChg>
      <pc:sldChg chg="addSp modSp new mod setBg modNotesTx">
        <pc:chgData name="Harris, Carlandra C" userId="25259914-7c83-4b5d-b2e5-6903c42f1ddf" providerId="ADAL" clId="{FB9B7CB0-D38B-4B5F-BD17-250F23600BFD}" dt="2024-07-03T22:08:20.931" v="4924" actId="20577"/>
        <pc:sldMkLst>
          <pc:docMk/>
          <pc:sldMk cId="2026768461" sldId="269"/>
        </pc:sldMkLst>
        <pc:spChg chg="add mod">
          <ac:chgData name="Harris, Carlandra C" userId="25259914-7c83-4b5d-b2e5-6903c42f1ddf" providerId="ADAL" clId="{FB9B7CB0-D38B-4B5F-BD17-250F23600BFD}" dt="2024-07-03T22:06:06.051" v="4635" actId="1076"/>
          <ac:spMkLst>
            <pc:docMk/>
            <pc:sldMk cId="2026768461" sldId="269"/>
            <ac:spMk id="3" creationId="{23262C48-55F9-048A-3D40-5625A77E88FB}"/>
          </ac:spMkLst>
        </pc:spChg>
        <pc:spChg chg="add mod">
          <ac:chgData name="Harris, Carlandra C" userId="25259914-7c83-4b5d-b2e5-6903c42f1ddf" providerId="ADAL" clId="{FB9B7CB0-D38B-4B5F-BD17-250F23600BFD}" dt="2024-07-03T22:06:39.145" v="4665" actId="1076"/>
          <ac:spMkLst>
            <pc:docMk/>
            <pc:sldMk cId="2026768461" sldId="269"/>
            <ac:spMk id="4" creationId="{9B6C3821-B91C-7AFF-2691-556805FE6A46}"/>
          </ac:spMkLst>
        </pc:spChg>
        <pc:picChg chg="add mod">
          <ac:chgData name="Harris, Carlandra C" userId="25259914-7c83-4b5d-b2e5-6903c42f1ddf" providerId="ADAL" clId="{FB9B7CB0-D38B-4B5F-BD17-250F23600BFD}" dt="2024-07-03T22:05:39.860" v="4605" actId="26606"/>
          <ac:picMkLst>
            <pc:docMk/>
            <pc:sldMk cId="2026768461" sldId="269"/>
            <ac:picMk id="2" creationId="{9714B90B-6718-8975-2C93-65F53C1DBAAF}"/>
          </ac:picMkLst>
        </pc:picChg>
      </pc:sldChg>
      <pc:sldChg chg="addSp delSp modSp new mod setBg">
        <pc:chgData name="Harris, Carlandra C" userId="25259914-7c83-4b5d-b2e5-6903c42f1ddf" providerId="ADAL" clId="{FB9B7CB0-D38B-4B5F-BD17-250F23600BFD}" dt="2024-07-09T16:32:05.463" v="6323" actId="478"/>
        <pc:sldMkLst>
          <pc:docMk/>
          <pc:sldMk cId="913390783" sldId="270"/>
        </pc:sldMkLst>
        <pc:spChg chg="add del mod">
          <ac:chgData name="Harris, Carlandra C" userId="25259914-7c83-4b5d-b2e5-6903c42f1ddf" providerId="ADAL" clId="{FB9B7CB0-D38B-4B5F-BD17-250F23600BFD}" dt="2024-07-03T22:09:04.286" v="4942" actId="478"/>
          <ac:spMkLst>
            <pc:docMk/>
            <pc:sldMk cId="913390783" sldId="270"/>
            <ac:spMk id="2" creationId="{01F8E36E-FDDE-8370-B5A9-7EAC76A7EC8B}"/>
          </ac:spMkLst>
        </pc:spChg>
        <pc:spChg chg="add del mod ord">
          <ac:chgData name="Harris, Carlandra C" userId="25259914-7c83-4b5d-b2e5-6903c42f1ddf" providerId="ADAL" clId="{FB9B7CB0-D38B-4B5F-BD17-250F23600BFD}" dt="2024-07-09T16:32:05.463" v="6323" actId="478"/>
          <ac:spMkLst>
            <pc:docMk/>
            <pc:sldMk cId="913390783" sldId="270"/>
            <ac:spMk id="3" creationId="{A2427CB4-D0FD-5189-BF0C-0322B2CF8C62}"/>
          </ac:spMkLst>
        </pc:spChg>
        <pc:spChg chg="add del">
          <ac:chgData name="Harris, Carlandra C" userId="25259914-7c83-4b5d-b2e5-6903c42f1ddf" providerId="ADAL" clId="{FB9B7CB0-D38B-4B5F-BD17-250F23600BFD}" dt="2024-07-08T19:53:35.182" v="5452" actId="26606"/>
          <ac:spMkLst>
            <pc:docMk/>
            <pc:sldMk cId="913390783" sldId="270"/>
            <ac:spMk id="2055" creationId="{9A42C7B2-7BD6-433A-95AB-5AA4F44B5819}"/>
          </ac:spMkLst>
        </pc:spChg>
        <pc:spChg chg="add del">
          <ac:chgData name="Harris, Carlandra C" userId="25259914-7c83-4b5d-b2e5-6903c42f1ddf" providerId="ADAL" clId="{FB9B7CB0-D38B-4B5F-BD17-250F23600BFD}" dt="2024-07-08T19:53:35.182" v="5452" actId="26606"/>
          <ac:spMkLst>
            <pc:docMk/>
            <pc:sldMk cId="913390783" sldId="270"/>
            <ac:spMk id="2057" creationId="{0ADDB668-2CA4-4D2B-9C34-3487CA330BA8}"/>
          </ac:spMkLst>
        </pc:spChg>
        <pc:spChg chg="add del">
          <ac:chgData name="Harris, Carlandra C" userId="25259914-7c83-4b5d-b2e5-6903c42f1ddf" providerId="ADAL" clId="{FB9B7CB0-D38B-4B5F-BD17-250F23600BFD}" dt="2024-07-08T19:53:35.182" v="5452" actId="26606"/>
          <ac:spMkLst>
            <pc:docMk/>
            <pc:sldMk cId="913390783" sldId="270"/>
            <ac:spMk id="2059" creationId="{2568BC19-F052-4108-93E1-6A3D1DEC072F}"/>
          </ac:spMkLst>
        </pc:spChg>
        <pc:spChg chg="add del">
          <ac:chgData name="Harris, Carlandra C" userId="25259914-7c83-4b5d-b2e5-6903c42f1ddf" providerId="ADAL" clId="{FB9B7CB0-D38B-4B5F-BD17-250F23600BFD}" dt="2024-07-08T19:53:35.182" v="5452" actId="26606"/>
          <ac:spMkLst>
            <pc:docMk/>
            <pc:sldMk cId="913390783" sldId="270"/>
            <ac:spMk id="2061" creationId="{D5FD337D-4D6B-4C8B-B6F5-121097E09881}"/>
          </ac:spMkLst>
        </pc:spChg>
        <pc:picChg chg="add mod">
          <ac:chgData name="Harris, Carlandra C" userId="25259914-7c83-4b5d-b2e5-6903c42f1ddf" providerId="ADAL" clId="{FB9B7CB0-D38B-4B5F-BD17-250F23600BFD}" dt="2024-07-08T19:54:34.018" v="5468" actId="1076"/>
          <ac:picMkLst>
            <pc:docMk/>
            <pc:sldMk cId="913390783" sldId="270"/>
            <ac:picMk id="5" creationId="{548AD545-CCC1-0FD6-A6FB-14712419732A}"/>
          </ac:picMkLst>
        </pc:picChg>
        <pc:picChg chg="add mod">
          <ac:chgData name="Harris, Carlandra C" userId="25259914-7c83-4b5d-b2e5-6903c42f1ddf" providerId="ADAL" clId="{FB9B7CB0-D38B-4B5F-BD17-250F23600BFD}" dt="2024-07-08T19:54:23.724" v="5465" actId="1076"/>
          <ac:picMkLst>
            <pc:docMk/>
            <pc:sldMk cId="913390783" sldId="270"/>
            <ac:picMk id="1026" creationId="{CDA606F9-96C8-CDD4-FEDF-53C1E56B8CF4}"/>
          </ac:picMkLst>
        </pc:picChg>
        <pc:picChg chg="add mod ord">
          <ac:chgData name="Harris, Carlandra C" userId="25259914-7c83-4b5d-b2e5-6903c42f1ddf" providerId="ADAL" clId="{FB9B7CB0-D38B-4B5F-BD17-250F23600BFD}" dt="2024-07-08T19:54:09.445" v="5459" actId="1076"/>
          <ac:picMkLst>
            <pc:docMk/>
            <pc:sldMk cId="913390783" sldId="270"/>
            <ac:picMk id="2050" creationId="{8828E3C2-A359-D46D-6B30-FF196AA4FA22}"/>
          </ac:picMkLst>
        </pc:picChg>
      </pc:sldChg>
      <pc:sldChg chg="modSp new mod">
        <pc:chgData name="Harris, Carlandra C" userId="25259914-7c83-4b5d-b2e5-6903c42f1ddf" providerId="ADAL" clId="{FB9B7CB0-D38B-4B5F-BD17-250F23600BFD}" dt="2024-07-03T22:17:32.569" v="5382" actId="20577"/>
        <pc:sldMkLst>
          <pc:docMk/>
          <pc:sldMk cId="1214354321" sldId="271"/>
        </pc:sldMkLst>
        <pc:spChg chg="mod">
          <ac:chgData name="Harris, Carlandra C" userId="25259914-7c83-4b5d-b2e5-6903c42f1ddf" providerId="ADAL" clId="{FB9B7CB0-D38B-4B5F-BD17-250F23600BFD}" dt="2024-07-03T22:14:53.054" v="5091" actId="20577"/>
          <ac:spMkLst>
            <pc:docMk/>
            <pc:sldMk cId="1214354321" sldId="271"/>
            <ac:spMk id="2" creationId="{280C1824-AA19-4ABB-2B1D-2184AF1277CB}"/>
          </ac:spMkLst>
        </pc:spChg>
        <pc:spChg chg="mod">
          <ac:chgData name="Harris, Carlandra C" userId="25259914-7c83-4b5d-b2e5-6903c42f1ddf" providerId="ADAL" clId="{FB9B7CB0-D38B-4B5F-BD17-250F23600BFD}" dt="2024-07-03T22:17:32.569" v="5382" actId="20577"/>
          <ac:spMkLst>
            <pc:docMk/>
            <pc:sldMk cId="1214354321" sldId="271"/>
            <ac:spMk id="3" creationId="{20829B4A-5905-783F-44CC-83EAF6D5FDD7}"/>
          </ac:spMkLst>
        </pc:spChg>
      </pc:sldChg>
      <pc:sldChg chg="addSp delSp modSp new mod setBg modNotesTx">
        <pc:chgData name="Harris, Carlandra C" userId="25259914-7c83-4b5d-b2e5-6903c42f1ddf" providerId="ADAL" clId="{FB9B7CB0-D38B-4B5F-BD17-250F23600BFD}" dt="2024-07-09T16:40:26.708" v="6341" actId="1076"/>
        <pc:sldMkLst>
          <pc:docMk/>
          <pc:sldMk cId="3279355008" sldId="272"/>
        </pc:sldMkLst>
        <pc:spChg chg="mod">
          <ac:chgData name="Harris, Carlandra C" userId="25259914-7c83-4b5d-b2e5-6903c42f1ddf" providerId="ADAL" clId="{FB9B7CB0-D38B-4B5F-BD17-250F23600BFD}" dt="2024-07-09T16:40:22.450" v="6340" actId="1076"/>
          <ac:spMkLst>
            <pc:docMk/>
            <pc:sldMk cId="3279355008" sldId="272"/>
            <ac:spMk id="2" creationId="{FDD6C2AC-60E7-2436-F118-A65E9B8D3DA0}"/>
          </ac:spMkLst>
        </pc:spChg>
        <pc:spChg chg="del mod">
          <ac:chgData name="Harris, Carlandra C" userId="25259914-7c83-4b5d-b2e5-6903c42f1ddf" providerId="ADAL" clId="{FB9B7CB0-D38B-4B5F-BD17-250F23600BFD}" dt="2024-07-09T16:40:12.324" v="6338" actId="478"/>
          <ac:spMkLst>
            <pc:docMk/>
            <pc:sldMk cId="3279355008" sldId="272"/>
            <ac:spMk id="3" creationId="{F8F82DA4-64CB-FB28-0126-FEAA6DC2E99D}"/>
          </ac:spMkLst>
        </pc:spChg>
        <pc:spChg chg="add del">
          <ac:chgData name="Harris, Carlandra C" userId="25259914-7c83-4b5d-b2e5-6903c42f1ddf" providerId="ADAL" clId="{FB9B7CB0-D38B-4B5F-BD17-250F23600BFD}" dt="2024-07-09T16:39:18.898" v="6326" actId="26606"/>
          <ac:spMkLst>
            <pc:docMk/>
            <pc:sldMk cId="3279355008" sldId="272"/>
            <ac:spMk id="1031" creationId="{F13C74B1-5B17-4795-BED0-7140497B445A}"/>
          </ac:spMkLst>
        </pc:spChg>
        <pc:spChg chg="add del">
          <ac:chgData name="Harris, Carlandra C" userId="25259914-7c83-4b5d-b2e5-6903c42f1ddf" providerId="ADAL" clId="{FB9B7CB0-D38B-4B5F-BD17-250F23600BFD}" dt="2024-07-09T16:39:18.898" v="6326" actId="26606"/>
          <ac:spMkLst>
            <pc:docMk/>
            <pc:sldMk cId="3279355008" sldId="272"/>
            <ac:spMk id="1033" creationId="{D4974D33-8DC5-464E-8C6D-BE58F0669C17}"/>
          </ac:spMkLst>
        </pc:spChg>
        <pc:picChg chg="add mod">
          <ac:chgData name="Harris, Carlandra C" userId="25259914-7c83-4b5d-b2e5-6903c42f1ddf" providerId="ADAL" clId="{FB9B7CB0-D38B-4B5F-BD17-250F23600BFD}" dt="2024-07-09T16:40:26.708" v="6341" actId="1076"/>
          <ac:picMkLst>
            <pc:docMk/>
            <pc:sldMk cId="3279355008" sldId="272"/>
            <ac:picMk id="1026" creationId="{9B0C9D28-7028-6B6B-ABD9-C212F8EBF5F4}"/>
          </ac:picMkLst>
        </pc:picChg>
      </pc:sldChg>
      <pc:sldChg chg="delSp modSp new mod">
        <pc:chgData name="Harris, Carlandra C" userId="25259914-7c83-4b5d-b2e5-6903c42f1ddf" providerId="ADAL" clId="{FB9B7CB0-D38B-4B5F-BD17-250F23600BFD}" dt="2024-07-09T16:42:51.198" v="6367" actId="478"/>
        <pc:sldMkLst>
          <pc:docMk/>
          <pc:sldMk cId="2761846803" sldId="273"/>
        </pc:sldMkLst>
        <pc:spChg chg="mod">
          <ac:chgData name="Harris, Carlandra C" userId="25259914-7c83-4b5d-b2e5-6903c42f1ddf" providerId="ADAL" clId="{FB9B7CB0-D38B-4B5F-BD17-250F23600BFD}" dt="2024-07-09T16:42:48.596" v="6366" actId="255"/>
          <ac:spMkLst>
            <pc:docMk/>
            <pc:sldMk cId="2761846803" sldId="273"/>
            <ac:spMk id="2" creationId="{C4BF747A-6558-79A1-ED8A-786D451730A2}"/>
          </ac:spMkLst>
        </pc:spChg>
        <pc:spChg chg="del">
          <ac:chgData name="Harris, Carlandra C" userId="25259914-7c83-4b5d-b2e5-6903c42f1ddf" providerId="ADAL" clId="{FB9B7CB0-D38B-4B5F-BD17-250F23600BFD}" dt="2024-07-09T16:42:51.198" v="6367" actId="478"/>
          <ac:spMkLst>
            <pc:docMk/>
            <pc:sldMk cId="2761846803" sldId="273"/>
            <ac:spMk id="3" creationId="{A7B1A34A-FD23-96D6-6A02-CE56ECEFDF9F}"/>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D4600C-0F8D-4F7D-87D6-66E022355446}" type="datetimeFigureOut">
              <a:rPr lang="en-US" smtClean="0"/>
              <a:t>7/9/2024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4A3C9-EC98-4AF2-9A1E-866C43EC99D0}" type="slidenum">
              <a:rPr lang="en-US" smtClean="0"/>
              <a:t>‹#›</a:t>
            </a:fld>
            <a:endParaRPr lang="en-US"/>
          </a:p>
        </p:txBody>
      </p:sp>
    </p:spTree>
    <p:extLst>
      <p:ext uri="{BB962C8B-B14F-4D97-AF65-F5344CB8AC3E}">
        <p14:creationId xmlns:p14="http://schemas.microsoft.com/office/powerpoint/2010/main" val="1311728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cloud phase</a:t>
            </a:r>
          </a:p>
          <a:p>
            <a:r>
              <a:rPr lang="en-US" dirty="0"/>
              <a:t>-different phases of a cloud</a:t>
            </a:r>
          </a:p>
          <a:p>
            <a:r>
              <a:rPr lang="en-US" dirty="0"/>
              <a:t>-</a:t>
            </a:r>
          </a:p>
        </p:txBody>
      </p:sp>
      <p:sp>
        <p:nvSpPr>
          <p:cNvPr id="4" name="Slide Number Placeholder 3"/>
          <p:cNvSpPr>
            <a:spLocks noGrp="1"/>
          </p:cNvSpPr>
          <p:nvPr>
            <p:ph type="sldNum" sz="quarter" idx="5"/>
          </p:nvPr>
        </p:nvSpPr>
        <p:spPr/>
        <p:txBody>
          <a:bodyPr/>
          <a:lstStyle/>
          <a:p>
            <a:fld id="{1D24A3C9-EC98-4AF2-9A1E-866C43EC99D0}" type="slidenum">
              <a:rPr lang="en-US" smtClean="0"/>
              <a:t>2</a:t>
            </a:fld>
            <a:endParaRPr lang="en-US"/>
          </a:p>
        </p:txBody>
      </p:sp>
    </p:spTree>
    <p:extLst>
      <p:ext uri="{BB962C8B-B14F-4D97-AF65-F5344CB8AC3E}">
        <p14:creationId xmlns:p14="http://schemas.microsoft.com/office/powerpoint/2010/main" val="4184139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24A3C9-EC98-4AF2-9A1E-866C43EC99D0}" type="slidenum">
              <a:rPr lang="en-US" smtClean="0"/>
              <a:t>3</a:t>
            </a:fld>
            <a:endParaRPr lang="en-US"/>
          </a:p>
        </p:txBody>
      </p:sp>
    </p:spTree>
    <p:extLst>
      <p:ext uri="{BB962C8B-B14F-4D97-AF65-F5344CB8AC3E}">
        <p14:creationId xmlns:p14="http://schemas.microsoft.com/office/powerpoint/2010/main" val="3274845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-Energy in from the sun and energy out. Clouds play a role in that</a:t>
            </a:r>
          </a:p>
          <a:p>
            <a:endParaRPr lang="en-US" dirty="0"/>
          </a:p>
        </p:txBody>
      </p:sp>
      <p:sp>
        <p:nvSpPr>
          <p:cNvPr id="4" name="Slide Number Placeholder 3"/>
          <p:cNvSpPr>
            <a:spLocks noGrp="1"/>
          </p:cNvSpPr>
          <p:nvPr>
            <p:ph type="sldNum" sz="quarter" idx="5"/>
          </p:nvPr>
        </p:nvSpPr>
        <p:spPr/>
        <p:txBody>
          <a:bodyPr/>
          <a:lstStyle/>
          <a:p>
            <a:fld id="{1D24A3C9-EC98-4AF2-9A1E-866C43EC99D0}" type="slidenum">
              <a:rPr lang="en-US" smtClean="0"/>
              <a:t>6</a:t>
            </a:fld>
            <a:endParaRPr lang="en-US"/>
          </a:p>
        </p:txBody>
      </p:sp>
    </p:spTree>
    <p:extLst>
      <p:ext uri="{BB962C8B-B14F-4D97-AF65-F5344CB8AC3E}">
        <p14:creationId xmlns:p14="http://schemas.microsoft.com/office/powerpoint/2010/main" val="2956927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- 1</a:t>
            </a:r>
            <a:r>
              <a:rPr lang="en-US" baseline="30000" dirty="0"/>
              <a:t>st</a:t>
            </a:r>
            <a:r>
              <a:rPr lang="en-US" dirty="0"/>
              <a:t> two are LIDAR</a:t>
            </a:r>
          </a:p>
          <a:p>
            <a:r>
              <a:rPr lang="en-US" dirty="0"/>
              <a:t>- Next 3 are RADAR</a:t>
            </a:r>
          </a:p>
          <a:p>
            <a:r>
              <a:rPr lang="en-US" dirty="0"/>
              <a:t>-iso lines are temperature from a radiosonde</a:t>
            </a:r>
          </a:p>
          <a:p>
            <a:r>
              <a:rPr lang="en-US" dirty="0"/>
              <a:t>- colors in the last plot represent an algorithm which takes this data and predicts cloud phase </a:t>
            </a:r>
          </a:p>
        </p:txBody>
      </p:sp>
      <p:sp>
        <p:nvSpPr>
          <p:cNvPr id="4" name="Slide Number Placeholder 3"/>
          <p:cNvSpPr>
            <a:spLocks noGrp="1"/>
          </p:cNvSpPr>
          <p:nvPr>
            <p:ph type="sldNum" sz="quarter" idx="5"/>
          </p:nvPr>
        </p:nvSpPr>
        <p:spPr/>
        <p:txBody>
          <a:bodyPr/>
          <a:lstStyle/>
          <a:p>
            <a:fld id="{1D24A3C9-EC98-4AF2-9A1E-866C43EC99D0}" type="slidenum">
              <a:rPr lang="en-US" smtClean="0"/>
              <a:t>8</a:t>
            </a:fld>
            <a:endParaRPr lang="en-US"/>
          </a:p>
        </p:txBody>
      </p:sp>
    </p:spTree>
    <p:extLst>
      <p:ext uri="{BB962C8B-B14F-4D97-AF65-F5344CB8AC3E}">
        <p14:creationId xmlns:p14="http://schemas.microsoft.com/office/powerpoint/2010/main" val="3975838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Physics of ice formation and polar stratus clouds</a:t>
            </a:r>
          </a:p>
          <a:p>
            <a:r>
              <a:rPr lang="en-US" dirty="0"/>
              <a:t>-polar—North pole </a:t>
            </a:r>
          </a:p>
          <a:p>
            <a:r>
              <a:rPr lang="en-US" dirty="0"/>
              <a:t>- stratus—low flat clouds</a:t>
            </a:r>
          </a:p>
          <a:p>
            <a:r>
              <a:rPr lang="en-US" dirty="0"/>
              <a:t>- non convective(how air circulates the cloud)</a:t>
            </a:r>
          </a:p>
          <a:p>
            <a:r>
              <a:rPr lang="en-US" dirty="0"/>
              <a:t>- water vapor preferentially </a:t>
            </a:r>
            <a:r>
              <a:rPr lang="en-US" dirty="0" err="1"/>
              <a:t>condences</a:t>
            </a:r>
            <a:r>
              <a:rPr lang="en-US" dirty="0"/>
              <a:t> into water vs ice. So even in cold regions like the artic you get liquid cloud and it transitions to an ice cloud as the droplet falls </a:t>
            </a:r>
          </a:p>
        </p:txBody>
      </p:sp>
      <p:sp>
        <p:nvSpPr>
          <p:cNvPr id="4" name="Slide Number Placeholder 3"/>
          <p:cNvSpPr>
            <a:spLocks noGrp="1"/>
          </p:cNvSpPr>
          <p:nvPr>
            <p:ph type="sldNum" sz="quarter" idx="5"/>
          </p:nvPr>
        </p:nvSpPr>
        <p:spPr/>
        <p:txBody>
          <a:bodyPr/>
          <a:lstStyle/>
          <a:p>
            <a:fld id="{1D24A3C9-EC98-4AF2-9A1E-866C43EC99D0}" type="slidenum">
              <a:rPr lang="en-US" smtClean="0"/>
              <a:t>10</a:t>
            </a:fld>
            <a:endParaRPr lang="en-US"/>
          </a:p>
        </p:txBody>
      </p:sp>
    </p:spTree>
    <p:extLst>
      <p:ext uri="{BB962C8B-B14F-4D97-AF65-F5344CB8AC3E}">
        <p14:creationId xmlns:p14="http://schemas.microsoft.com/office/powerpoint/2010/main" val="5760604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remaining sections to table</a:t>
            </a:r>
          </a:p>
        </p:txBody>
      </p:sp>
      <p:sp>
        <p:nvSpPr>
          <p:cNvPr id="4" name="Slide Number Placeholder 3"/>
          <p:cNvSpPr>
            <a:spLocks noGrp="1"/>
          </p:cNvSpPr>
          <p:nvPr>
            <p:ph type="sldNum" sz="quarter" idx="5"/>
          </p:nvPr>
        </p:nvSpPr>
        <p:spPr/>
        <p:txBody>
          <a:bodyPr/>
          <a:lstStyle/>
          <a:p>
            <a:fld id="{1D24A3C9-EC98-4AF2-9A1E-866C43EC99D0}" type="slidenum">
              <a:rPr lang="en-US" smtClean="0"/>
              <a:t>12</a:t>
            </a:fld>
            <a:endParaRPr lang="en-US"/>
          </a:p>
        </p:txBody>
      </p:sp>
    </p:spTree>
    <p:extLst>
      <p:ext uri="{BB962C8B-B14F-4D97-AF65-F5344CB8AC3E}">
        <p14:creationId xmlns:p14="http://schemas.microsoft.com/office/powerpoint/2010/main" val="11020740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-Experiment model (</a:t>
            </a:r>
            <a:r>
              <a:rPr lang="en-US" dirty="0" err="1"/>
              <a:t>feb</a:t>
            </a:r>
            <a:r>
              <a:rPr lang="en-US" dirty="0"/>
              <a:t> 10</a:t>
            </a:r>
            <a:r>
              <a:rPr lang="en-US" baseline="30000" dirty="0"/>
              <a:t>th, 2023)</a:t>
            </a:r>
          </a:p>
          <a:p>
            <a:r>
              <a:rPr lang="en-US" baseline="30000" dirty="0"/>
              <a:t>-</a:t>
            </a:r>
            <a:endParaRPr lang="en-US" baseline="0" dirty="0"/>
          </a:p>
          <a:p>
            <a:r>
              <a:rPr lang="en-US" baseline="0" dirty="0"/>
              <a:t>-both models have speckled data. I think this was because there was not enough data train on. I was limited due to time, which is why I only hand labeled 2 months</a:t>
            </a:r>
          </a:p>
          <a:p>
            <a:r>
              <a:rPr lang="en-US" baseline="0" dirty="0"/>
              <a:t>- in the future  I would label more months for model training </a:t>
            </a:r>
          </a:p>
          <a:p>
            <a:r>
              <a:rPr lang="en-US" baseline="0" dirty="0"/>
              <a:t>-brighter colors along diagonal mean it is preforming better </a:t>
            </a:r>
          </a:p>
          <a:p>
            <a:r>
              <a:rPr lang="en-US" baseline="0" dirty="0"/>
              <a:t>-accuracy is not a good measurement because it is biased by clear sky pixels because there are more </a:t>
            </a:r>
          </a:p>
        </p:txBody>
      </p:sp>
      <p:sp>
        <p:nvSpPr>
          <p:cNvPr id="4" name="Slide Number Placeholder 3"/>
          <p:cNvSpPr>
            <a:spLocks noGrp="1"/>
          </p:cNvSpPr>
          <p:nvPr>
            <p:ph type="sldNum" sz="quarter" idx="5"/>
          </p:nvPr>
        </p:nvSpPr>
        <p:spPr/>
        <p:txBody>
          <a:bodyPr/>
          <a:lstStyle/>
          <a:p>
            <a:fld id="{1D24A3C9-EC98-4AF2-9A1E-866C43EC99D0}" type="slidenum">
              <a:rPr lang="en-US" smtClean="0"/>
              <a:t>14</a:t>
            </a:fld>
            <a:endParaRPr lang="en-US"/>
          </a:p>
        </p:txBody>
      </p:sp>
    </p:spTree>
    <p:extLst>
      <p:ext uri="{BB962C8B-B14F-4D97-AF65-F5344CB8AC3E}">
        <p14:creationId xmlns:p14="http://schemas.microsoft.com/office/powerpoint/2010/main" val="8735944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-above a .5 is good </a:t>
            </a:r>
            <a:r>
              <a:rPr lang="en-US" dirty="0" err="1"/>
              <a:t>iou</a:t>
            </a:r>
            <a:r>
              <a:rPr lang="en-US" dirty="0"/>
              <a:t> </a:t>
            </a:r>
          </a:p>
          <a:p>
            <a:r>
              <a:rPr lang="en-US" dirty="0"/>
              <a:t>-</a:t>
            </a:r>
            <a:r>
              <a:rPr lang="en-US" dirty="0" err="1"/>
              <a:t>iou</a:t>
            </a:r>
            <a:r>
              <a:rPr lang="en-US" dirty="0"/>
              <a:t>(Intersection over union)</a:t>
            </a:r>
          </a:p>
          <a:p>
            <a:r>
              <a:rPr lang="en-US" dirty="0"/>
              <a:t>-there is not a significant difference between experiment and controlled </a:t>
            </a:r>
          </a:p>
          <a:p>
            <a:r>
              <a:rPr lang="en-US" dirty="0"/>
              <a:t>- column with more highlighted values for </a:t>
            </a:r>
            <a:r>
              <a:rPr lang="en-US" dirty="0" err="1"/>
              <a:t>iou</a:t>
            </a:r>
            <a:r>
              <a:rPr lang="en-US" dirty="0"/>
              <a:t> preformed better</a:t>
            </a:r>
          </a:p>
        </p:txBody>
      </p:sp>
      <p:sp>
        <p:nvSpPr>
          <p:cNvPr id="4" name="Slide Number Placeholder 3"/>
          <p:cNvSpPr>
            <a:spLocks noGrp="1"/>
          </p:cNvSpPr>
          <p:nvPr>
            <p:ph type="sldNum" sz="quarter" idx="5"/>
          </p:nvPr>
        </p:nvSpPr>
        <p:spPr/>
        <p:txBody>
          <a:bodyPr/>
          <a:lstStyle/>
          <a:p>
            <a:fld id="{1D24A3C9-EC98-4AF2-9A1E-866C43EC99D0}" type="slidenum">
              <a:rPr lang="en-US" smtClean="0"/>
              <a:t>15</a:t>
            </a:fld>
            <a:endParaRPr lang="en-US"/>
          </a:p>
        </p:txBody>
      </p:sp>
    </p:spTree>
    <p:extLst>
      <p:ext uri="{BB962C8B-B14F-4D97-AF65-F5344CB8AC3E}">
        <p14:creationId xmlns:p14="http://schemas.microsoft.com/office/powerpoint/2010/main" val="40331729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9099D-E513-86D0-F227-4A879E6B00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0DBD346-3C33-4549-9B7D-A34014EDF7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EB1BC96-CC9D-280A-4ECB-E6ECDD0DEFAC}"/>
              </a:ext>
            </a:extLst>
          </p:cNvPr>
          <p:cNvSpPr>
            <a:spLocks noGrp="1"/>
          </p:cNvSpPr>
          <p:nvPr>
            <p:ph type="dt" sz="half" idx="10"/>
          </p:nvPr>
        </p:nvSpPr>
        <p:spPr/>
        <p:txBody>
          <a:bodyPr/>
          <a:lstStyle/>
          <a:p>
            <a:fld id="{7CC0E377-C6A1-4E70-B239-37080CEBF8F4}" type="datetimeFigureOut">
              <a:rPr lang="en-US" smtClean="0"/>
              <a:t>7/9/2024</a:t>
            </a:fld>
            <a:endParaRPr lang="en-US"/>
          </a:p>
        </p:txBody>
      </p:sp>
      <p:sp>
        <p:nvSpPr>
          <p:cNvPr id="5" name="Footer Placeholder 4">
            <a:extLst>
              <a:ext uri="{FF2B5EF4-FFF2-40B4-BE49-F238E27FC236}">
                <a16:creationId xmlns:a16="http://schemas.microsoft.com/office/drawing/2014/main" id="{FFE3188F-0599-3B75-2F9E-A4F82FB19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FFA3A-6DAC-C3CA-8E8F-B360262B6F7E}"/>
              </a:ext>
            </a:extLst>
          </p:cNvPr>
          <p:cNvSpPr>
            <a:spLocks noGrp="1"/>
          </p:cNvSpPr>
          <p:nvPr>
            <p:ph type="sldNum" sz="quarter" idx="12"/>
          </p:nvPr>
        </p:nvSpPr>
        <p:spPr/>
        <p:txBody>
          <a:bodyPr/>
          <a:lstStyle/>
          <a:p>
            <a:fld id="{0C4E18C4-0F81-4882-ABBD-5A0366495169}" type="slidenum">
              <a:rPr lang="en-US" smtClean="0"/>
              <a:t>‹#›</a:t>
            </a:fld>
            <a:endParaRPr lang="en-US"/>
          </a:p>
        </p:txBody>
      </p:sp>
    </p:spTree>
    <p:extLst>
      <p:ext uri="{BB962C8B-B14F-4D97-AF65-F5344CB8AC3E}">
        <p14:creationId xmlns:p14="http://schemas.microsoft.com/office/powerpoint/2010/main" val="1950260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57822-14F4-6804-C8D1-BB43E301F3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876E42D-0682-DC7A-84DB-6DFECAA600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A90A9-504F-E780-1FEB-8187A57555ED}"/>
              </a:ext>
            </a:extLst>
          </p:cNvPr>
          <p:cNvSpPr>
            <a:spLocks noGrp="1"/>
          </p:cNvSpPr>
          <p:nvPr>
            <p:ph type="dt" sz="half" idx="10"/>
          </p:nvPr>
        </p:nvSpPr>
        <p:spPr/>
        <p:txBody>
          <a:bodyPr/>
          <a:lstStyle/>
          <a:p>
            <a:fld id="{7CC0E377-C6A1-4E70-B239-37080CEBF8F4}" type="datetimeFigureOut">
              <a:rPr lang="en-US" smtClean="0"/>
              <a:t>7/9/2024</a:t>
            </a:fld>
            <a:endParaRPr lang="en-US"/>
          </a:p>
        </p:txBody>
      </p:sp>
      <p:sp>
        <p:nvSpPr>
          <p:cNvPr id="5" name="Footer Placeholder 4">
            <a:extLst>
              <a:ext uri="{FF2B5EF4-FFF2-40B4-BE49-F238E27FC236}">
                <a16:creationId xmlns:a16="http://schemas.microsoft.com/office/drawing/2014/main" id="{5961F686-A625-7090-50E1-7A982A24A1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C7C7AF-3786-1F18-9A90-F13C425133D8}"/>
              </a:ext>
            </a:extLst>
          </p:cNvPr>
          <p:cNvSpPr>
            <a:spLocks noGrp="1"/>
          </p:cNvSpPr>
          <p:nvPr>
            <p:ph type="sldNum" sz="quarter" idx="12"/>
          </p:nvPr>
        </p:nvSpPr>
        <p:spPr/>
        <p:txBody>
          <a:bodyPr/>
          <a:lstStyle/>
          <a:p>
            <a:fld id="{0C4E18C4-0F81-4882-ABBD-5A0366495169}" type="slidenum">
              <a:rPr lang="en-US" smtClean="0"/>
              <a:t>‹#›</a:t>
            </a:fld>
            <a:endParaRPr lang="en-US"/>
          </a:p>
        </p:txBody>
      </p:sp>
    </p:spTree>
    <p:extLst>
      <p:ext uri="{BB962C8B-B14F-4D97-AF65-F5344CB8AC3E}">
        <p14:creationId xmlns:p14="http://schemas.microsoft.com/office/powerpoint/2010/main" val="3899516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60352C4-5127-2A36-DBBA-DD2F6526DA5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8BB4EE7-F5CA-CAE2-83E6-97BFDD7DCF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CFF8A4-CB53-E410-1BD8-58BA933A9C32}"/>
              </a:ext>
            </a:extLst>
          </p:cNvPr>
          <p:cNvSpPr>
            <a:spLocks noGrp="1"/>
          </p:cNvSpPr>
          <p:nvPr>
            <p:ph type="dt" sz="half" idx="10"/>
          </p:nvPr>
        </p:nvSpPr>
        <p:spPr/>
        <p:txBody>
          <a:bodyPr/>
          <a:lstStyle/>
          <a:p>
            <a:fld id="{7CC0E377-C6A1-4E70-B239-37080CEBF8F4}" type="datetimeFigureOut">
              <a:rPr lang="en-US" smtClean="0"/>
              <a:t>7/9/2024</a:t>
            </a:fld>
            <a:endParaRPr lang="en-US"/>
          </a:p>
        </p:txBody>
      </p:sp>
      <p:sp>
        <p:nvSpPr>
          <p:cNvPr id="5" name="Footer Placeholder 4">
            <a:extLst>
              <a:ext uri="{FF2B5EF4-FFF2-40B4-BE49-F238E27FC236}">
                <a16:creationId xmlns:a16="http://schemas.microsoft.com/office/drawing/2014/main" id="{92E52F41-5E66-C9F3-12C1-19D223EF43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25EC2C-7B75-8313-215B-E7F74FB3651C}"/>
              </a:ext>
            </a:extLst>
          </p:cNvPr>
          <p:cNvSpPr>
            <a:spLocks noGrp="1"/>
          </p:cNvSpPr>
          <p:nvPr>
            <p:ph type="sldNum" sz="quarter" idx="12"/>
          </p:nvPr>
        </p:nvSpPr>
        <p:spPr/>
        <p:txBody>
          <a:bodyPr/>
          <a:lstStyle/>
          <a:p>
            <a:fld id="{0C4E18C4-0F81-4882-ABBD-5A0366495169}" type="slidenum">
              <a:rPr lang="en-US" smtClean="0"/>
              <a:t>‹#›</a:t>
            </a:fld>
            <a:endParaRPr lang="en-US"/>
          </a:p>
        </p:txBody>
      </p:sp>
    </p:spTree>
    <p:extLst>
      <p:ext uri="{BB962C8B-B14F-4D97-AF65-F5344CB8AC3E}">
        <p14:creationId xmlns:p14="http://schemas.microsoft.com/office/powerpoint/2010/main" val="261038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1A453-98A4-BA30-FB9D-596C6F51E0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02A79E-2C61-9515-B591-EA989616E51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C60BE9-B09A-2F7C-98D7-49F970B38D1B}"/>
              </a:ext>
            </a:extLst>
          </p:cNvPr>
          <p:cNvSpPr>
            <a:spLocks noGrp="1"/>
          </p:cNvSpPr>
          <p:nvPr>
            <p:ph type="dt" sz="half" idx="10"/>
          </p:nvPr>
        </p:nvSpPr>
        <p:spPr/>
        <p:txBody>
          <a:bodyPr/>
          <a:lstStyle/>
          <a:p>
            <a:fld id="{7CC0E377-C6A1-4E70-B239-37080CEBF8F4}" type="datetimeFigureOut">
              <a:rPr lang="en-US" smtClean="0"/>
              <a:t>7/9/2024</a:t>
            </a:fld>
            <a:endParaRPr lang="en-US"/>
          </a:p>
        </p:txBody>
      </p:sp>
      <p:sp>
        <p:nvSpPr>
          <p:cNvPr id="5" name="Footer Placeholder 4">
            <a:extLst>
              <a:ext uri="{FF2B5EF4-FFF2-40B4-BE49-F238E27FC236}">
                <a16:creationId xmlns:a16="http://schemas.microsoft.com/office/drawing/2014/main" id="{6BCEA79E-5032-EE51-DDE0-8CB8E8A80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9D3952-CB8D-E31D-0D5C-FBD8E49B7322}"/>
              </a:ext>
            </a:extLst>
          </p:cNvPr>
          <p:cNvSpPr>
            <a:spLocks noGrp="1"/>
          </p:cNvSpPr>
          <p:nvPr>
            <p:ph type="sldNum" sz="quarter" idx="12"/>
          </p:nvPr>
        </p:nvSpPr>
        <p:spPr/>
        <p:txBody>
          <a:bodyPr/>
          <a:lstStyle/>
          <a:p>
            <a:fld id="{0C4E18C4-0F81-4882-ABBD-5A0366495169}" type="slidenum">
              <a:rPr lang="en-US" smtClean="0"/>
              <a:t>‹#›</a:t>
            </a:fld>
            <a:endParaRPr lang="en-US"/>
          </a:p>
        </p:txBody>
      </p:sp>
    </p:spTree>
    <p:extLst>
      <p:ext uri="{BB962C8B-B14F-4D97-AF65-F5344CB8AC3E}">
        <p14:creationId xmlns:p14="http://schemas.microsoft.com/office/powerpoint/2010/main" val="2360046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A59BD-CEAB-B149-5A59-9C386EC2A1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C890D63-74DD-F45E-47C6-B3747CE9E1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A657E91-D176-09FE-9233-58E1B6CA7049}"/>
              </a:ext>
            </a:extLst>
          </p:cNvPr>
          <p:cNvSpPr>
            <a:spLocks noGrp="1"/>
          </p:cNvSpPr>
          <p:nvPr>
            <p:ph type="dt" sz="half" idx="10"/>
          </p:nvPr>
        </p:nvSpPr>
        <p:spPr/>
        <p:txBody>
          <a:bodyPr/>
          <a:lstStyle/>
          <a:p>
            <a:fld id="{7CC0E377-C6A1-4E70-B239-37080CEBF8F4}" type="datetimeFigureOut">
              <a:rPr lang="en-US" smtClean="0"/>
              <a:t>7/9/2024</a:t>
            </a:fld>
            <a:endParaRPr lang="en-US"/>
          </a:p>
        </p:txBody>
      </p:sp>
      <p:sp>
        <p:nvSpPr>
          <p:cNvPr id="5" name="Footer Placeholder 4">
            <a:extLst>
              <a:ext uri="{FF2B5EF4-FFF2-40B4-BE49-F238E27FC236}">
                <a16:creationId xmlns:a16="http://schemas.microsoft.com/office/drawing/2014/main" id="{085E9FA8-325C-0223-5442-B640C0DA5F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EB1710-CB79-004B-4377-DFA5F4D9D04C}"/>
              </a:ext>
            </a:extLst>
          </p:cNvPr>
          <p:cNvSpPr>
            <a:spLocks noGrp="1"/>
          </p:cNvSpPr>
          <p:nvPr>
            <p:ph type="sldNum" sz="quarter" idx="12"/>
          </p:nvPr>
        </p:nvSpPr>
        <p:spPr/>
        <p:txBody>
          <a:bodyPr/>
          <a:lstStyle/>
          <a:p>
            <a:fld id="{0C4E18C4-0F81-4882-ABBD-5A0366495169}" type="slidenum">
              <a:rPr lang="en-US" smtClean="0"/>
              <a:t>‹#›</a:t>
            </a:fld>
            <a:endParaRPr lang="en-US"/>
          </a:p>
        </p:txBody>
      </p:sp>
    </p:spTree>
    <p:extLst>
      <p:ext uri="{BB962C8B-B14F-4D97-AF65-F5344CB8AC3E}">
        <p14:creationId xmlns:p14="http://schemas.microsoft.com/office/powerpoint/2010/main" val="38287655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C745D-D64B-6632-208A-B7C3C37B7F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4B587C-4F1F-7AF7-D386-F2172DAB2F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64AFE8-DB1B-D55F-C1E9-89AB5EE4D4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CB97533-5E17-9FF2-99E3-D1AF55D8BE29}"/>
              </a:ext>
            </a:extLst>
          </p:cNvPr>
          <p:cNvSpPr>
            <a:spLocks noGrp="1"/>
          </p:cNvSpPr>
          <p:nvPr>
            <p:ph type="dt" sz="half" idx="10"/>
          </p:nvPr>
        </p:nvSpPr>
        <p:spPr/>
        <p:txBody>
          <a:bodyPr/>
          <a:lstStyle/>
          <a:p>
            <a:fld id="{7CC0E377-C6A1-4E70-B239-37080CEBF8F4}" type="datetimeFigureOut">
              <a:rPr lang="en-US" smtClean="0"/>
              <a:t>7/9/2024</a:t>
            </a:fld>
            <a:endParaRPr lang="en-US"/>
          </a:p>
        </p:txBody>
      </p:sp>
      <p:sp>
        <p:nvSpPr>
          <p:cNvPr id="6" name="Footer Placeholder 5">
            <a:extLst>
              <a:ext uri="{FF2B5EF4-FFF2-40B4-BE49-F238E27FC236}">
                <a16:creationId xmlns:a16="http://schemas.microsoft.com/office/drawing/2014/main" id="{6258A887-45A8-1F28-2DBE-E3782E0A95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ED7C77-419F-0A59-ED2E-63A414E93FDA}"/>
              </a:ext>
            </a:extLst>
          </p:cNvPr>
          <p:cNvSpPr>
            <a:spLocks noGrp="1"/>
          </p:cNvSpPr>
          <p:nvPr>
            <p:ph type="sldNum" sz="quarter" idx="12"/>
          </p:nvPr>
        </p:nvSpPr>
        <p:spPr/>
        <p:txBody>
          <a:bodyPr/>
          <a:lstStyle/>
          <a:p>
            <a:fld id="{0C4E18C4-0F81-4882-ABBD-5A0366495169}" type="slidenum">
              <a:rPr lang="en-US" smtClean="0"/>
              <a:t>‹#›</a:t>
            </a:fld>
            <a:endParaRPr lang="en-US"/>
          </a:p>
        </p:txBody>
      </p:sp>
    </p:spTree>
    <p:extLst>
      <p:ext uri="{BB962C8B-B14F-4D97-AF65-F5344CB8AC3E}">
        <p14:creationId xmlns:p14="http://schemas.microsoft.com/office/powerpoint/2010/main" val="3455973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C0B9A-C751-C40A-EDF6-F2097A963BA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D329374-2A4B-E923-B7E3-B0F472C487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C16901-DC7C-84D3-D717-680E6CFD3B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2C6939C-93A6-121B-77CF-64BB900A8A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20BC3C5-A851-0604-9588-767C0CA8BC2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F238F3-E0FA-8CAE-3731-415606643218}"/>
              </a:ext>
            </a:extLst>
          </p:cNvPr>
          <p:cNvSpPr>
            <a:spLocks noGrp="1"/>
          </p:cNvSpPr>
          <p:nvPr>
            <p:ph type="dt" sz="half" idx="10"/>
          </p:nvPr>
        </p:nvSpPr>
        <p:spPr/>
        <p:txBody>
          <a:bodyPr/>
          <a:lstStyle/>
          <a:p>
            <a:fld id="{7CC0E377-C6A1-4E70-B239-37080CEBF8F4}" type="datetimeFigureOut">
              <a:rPr lang="en-US" smtClean="0"/>
              <a:t>7/9/2024</a:t>
            </a:fld>
            <a:endParaRPr lang="en-US"/>
          </a:p>
        </p:txBody>
      </p:sp>
      <p:sp>
        <p:nvSpPr>
          <p:cNvPr id="8" name="Footer Placeholder 7">
            <a:extLst>
              <a:ext uri="{FF2B5EF4-FFF2-40B4-BE49-F238E27FC236}">
                <a16:creationId xmlns:a16="http://schemas.microsoft.com/office/drawing/2014/main" id="{27FDDD7C-C15E-157B-CCA8-82FF0EBFE1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88B707B-CB00-FF64-F9C6-BFF1871735E3}"/>
              </a:ext>
            </a:extLst>
          </p:cNvPr>
          <p:cNvSpPr>
            <a:spLocks noGrp="1"/>
          </p:cNvSpPr>
          <p:nvPr>
            <p:ph type="sldNum" sz="quarter" idx="12"/>
          </p:nvPr>
        </p:nvSpPr>
        <p:spPr/>
        <p:txBody>
          <a:bodyPr/>
          <a:lstStyle/>
          <a:p>
            <a:fld id="{0C4E18C4-0F81-4882-ABBD-5A0366495169}" type="slidenum">
              <a:rPr lang="en-US" smtClean="0"/>
              <a:t>‹#›</a:t>
            </a:fld>
            <a:endParaRPr lang="en-US"/>
          </a:p>
        </p:txBody>
      </p:sp>
    </p:spTree>
    <p:extLst>
      <p:ext uri="{BB962C8B-B14F-4D97-AF65-F5344CB8AC3E}">
        <p14:creationId xmlns:p14="http://schemas.microsoft.com/office/powerpoint/2010/main" val="751541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59C04-AB2B-B98F-4E80-49A9B7D8FD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33AECC3-D244-6093-1025-D53199A8C444}"/>
              </a:ext>
            </a:extLst>
          </p:cNvPr>
          <p:cNvSpPr>
            <a:spLocks noGrp="1"/>
          </p:cNvSpPr>
          <p:nvPr>
            <p:ph type="dt" sz="half" idx="10"/>
          </p:nvPr>
        </p:nvSpPr>
        <p:spPr/>
        <p:txBody>
          <a:bodyPr/>
          <a:lstStyle/>
          <a:p>
            <a:fld id="{7CC0E377-C6A1-4E70-B239-37080CEBF8F4}" type="datetimeFigureOut">
              <a:rPr lang="en-US" smtClean="0"/>
              <a:t>7/9/2024</a:t>
            </a:fld>
            <a:endParaRPr lang="en-US"/>
          </a:p>
        </p:txBody>
      </p:sp>
      <p:sp>
        <p:nvSpPr>
          <p:cNvPr id="4" name="Footer Placeholder 3">
            <a:extLst>
              <a:ext uri="{FF2B5EF4-FFF2-40B4-BE49-F238E27FC236}">
                <a16:creationId xmlns:a16="http://schemas.microsoft.com/office/drawing/2014/main" id="{AE2A581D-4C10-2060-58EF-840956F135A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0B3C96-C427-3232-1A2D-EC12B76CD0CB}"/>
              </a:ext>
            </a:extLst>
          </p:cNvPr>
          <p:cNvSpPr>
            <a:spLocks noGrp="1"/>
          </p:cNvSpPr>
          <p:nvPr>
            <p:ph type="sldNum" sz="quarter" idx="12"/>
          </p:nvPr>
        </p:nvSpPr>
        <p:spPr/>
        <p:txBody>
          <a:bodyPr/>
          <a:lstStyle/>
          <a:p>
            <a:fld id="{0C4E18C4-0F81-4882-ABBD-5A0366495169}" type="slidenum">
              <a:rPr lang="en-US" smtClean="0"/>
              <a:t>‹#›</a:t>
            </a:fld>
            <a:endParaRPr lang="en-US"/>
          </a:p>
        </p:txBody>
      </p:sp>
    </p:spTree>
    <p:extLst>
      <p:ext uri="{BB962C8B-B14F-4D97-AF65-F5344CB8AC3E}">
        <p14:creationId xmlns:p14="http://schemas.microsoft.com/office/powerpoint/2010/main" val="2210713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E10348-AFCF-63EA-EC9A-03B2FA364D04}"/>
              </a:ext>
            </a:extLst>
          </p:cNvPr>
          <p:cNvSpPr>
            <a:spLocks noGrp="1"/>
          </p:cNvSpPr>
          <p:nvPr>
            <p:ph type="dt" sz="half" idx="10"/>
          </p:nvPr>
        </p:nvSpPr>
        <p:spPr/>
        <p:txBody>
          <a:bodyPr/>
          <a:lstStyle/>
          <a:p>
            <a:fld id="{7CC0E377-C6A1-4E70-B239-37080CEBF8F4}" type="datetimeFigureOut">
              <a:rPr lang="en-US" smtClean="0"/>
              <a:t>7/9/2024</a:t>
            </a:fld>
            <a:endParaRPr lang="en-US"/>
          </a:p>
        </p:txBody>
      </p:sp>
      <p:sp>
        <p:nvSpPr>
          <p:cNvPr id="3" name="Footer Placeholder 2">
            <a:extLst>
              <a:ext uri="{FF2B5EF4-FFF2-40B4-BE49-F238E27FC236}">
                <a16:creationId xmlns:a16="http://schemas.microsoft.com/office/drawing/2014/main" id="{45F7F2DC-0955-A7DE-DDFD-F93C2D215F9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A65910-EFBA-F0A1-A73D-9F301887389C}"/>
              </a:ext>
            </a:extLst>
          </p:cNvPr>
          <p:cNvSpPr>
            <a:spLocks noGrp="1"/>
          </p:cNvSpPr>
          <p:nvPr>
            <p:ph type="sldNum" sz="quarter" idx="12"/>
          </p:nvPr>
        </p:nvSpPr>
        <p:spPr/>
        <p:txBody>
          <a:bodyPr/>
          <a:lstStyle/>
          <a:p>
            <a:fld id="{0C4E18C4-0F81-4882-ABBD-5A0366495169}" type="slidenum">
              <a:rPr lang="en-US" smtClean="0"/>
              <a:t>‹#›</a:t>
            </a:fld>
            <a:endParaRPr lang="en-US"/>
          </a:p>
        </p:txBody>
      </p:sp>
    </p:spTree>
    <p:extLst>
      <p:ext uri="{BB962C8B-B14F-4D97-AF65-F5344CB8AC3E}">
        <p14:creationId xmlns:p14="http://schemas.microsoft.com/office/powerpoint/2010/main" val="137858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EEC2F-DF76-F9A0-BBA8-6CAFEE913B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E5EB07-45EE-4832-A082-33D849A878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D92999-E00D-C6A7-FDD4-8702EFA916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AB2DC4-AB27-CF42-B076-58F46C2C0AAA}"/>
              </a:ext>
            </a:extLst>
          </p:cNvPr>
          <p:cNvSpPr>
            <a:spLocks noGrp="1"/>
          </p:cNvSpPr>
          <p:nvPr>
            <p:ph type="dt" sz="half" idx="10"/>
          </p:nvPr>
        </p:nvSpPr>
        <p:spPr/>
        <p:txBody>
          <a:bodyPr/>
          <a:lstStyle/>
          <a:p>
            <a:fld id="{7CC0E377-C6A1-4E70-B239-37080CEBF8F4}" type="datetimeFigureOut">
              <a:rPr lang="en-US" smtClean="0"/>
              <a:t>7/9/2024</a:t>
            </a:fld>
            <a:endParaRPr lang="en-US"/>
          </a:p>
        </p:txBody>
      </p:sp>
      <p:sp>
        <p:nvSpPr>
          <p:cNvPr id="6" name="Footer Placeholder 5">
            <a:extLst>
              <a:ext uri="{FF2B5EF4-FFF2-40B4-BE49-F238E27FC236}">
                <a16:creationId xmlns:a16="http://schemas.microsoft.com/office/drawing/2014/main" id="{AA90243C-54DF-26AC-FB86-FF6B4C2AFA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C15B31-9C7F-B098-5BD6-C8A8252E8D76}"/>
              </a:ext>
            </a:extLst>
          </p:cNvPr>
          <p:cNvSpPr>
            <a:spLocks noGrp="1"/>
          </p:cNvSpPr>
          <p:nvPr>
            <p:ph type="sldNum" sz="quarter" idx="12"/>
          </p:nvPr>
        </p:nvSpPr>
        <p:spPr/>
        <p:txBody>
          <a:bodyPr/>
          <a:lstStyle/>
          <a:p>
            <a:fld id="{0C4E18C4-0F81-4882-ABBD-5A0366495169}" type="slidenum">
              <a:rPr lang="en-US" smtClean="0"/>
              <a:t>‹#›</a:t>
            </a:fld>
            <a:endParaRPr lang="en-US"/>
          </a:p>
        </p:txBody>
      </p:sp>
    </p:spTree>
    <p:extLst>
      <p:ext uri="{BB962C8B-B14F-4D97-AF65-F5344CB8AC3E}">
        <p14:creationId xmlns:p14="http://schemas.microsoft.com/office/powerpoint/2010/main" val="807751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9D7F1-5CA5-1EBE-B379-729046AC41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8EDC17-FDAE-AEC5-456E-56B65A5A97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0D80FEC-E3AA-6AF6-B4F0-D660DFBE00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4DAD59-BFD0-2DFD-A310-5D3B8F1F6239}"/>
              </a:ext>
            </a:extLst>
          </p:cNvPr>
          <p:cNvSpPr>
            <a:spLocks noGrp="1"/>
          </p:cNvSpPr>
          <p:nvPr>
            <p:ph type="dt" sz="half" idx="10"/>
          </p:nvPr>
        </p:nvSpPr>
        <p:spPr/>
        <p:txBody>
          <a:bodyPr/>
          <a:lstStyle/>
          <a:p>
            <a:fld id="{7CC0E377-C6A1-4E70-B239-37080CEBF8F4}" type="datetimeFigureOut">
              <a:rPr lang="en-US" smtClean="0"/>
              <a:t>7/9/2024</a:t>
            </a:fld>
            <a:endParaRPr lang="en-US"/>
          </a:p>
        </p:txBody>
      </p:sp>
      <p:sp>
        <p:nvSpPr>
          <p:cNvPr id="6" name="Footer Placeholder 5">
            <a:extLst>
              <a:ext uri="{FF2B5EF4-FFF2-40B4-BE49-F238E27FC236}">
                <a16:creationId xmlns:a16="http://schemas.microsoft.com/office/drawing/2014/main" id="{B43CCBF6-286E-6E32-8D16-99D8126EE0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CA03E2-FB41-0498-747E-7A799C86C4F3}"/>
              </a:ext>
            </a:extLst>
          </p:cNvPr>
          <p:cNvSpPr>
            <a:spLocks noGrp="1"/>
          </p:cNvSpPr>
          <p:nvPr>
            <p:ph type="sldNum" sz="quarter" idx="12"/>
          </p:nvPr>
        </p:nvSpPr>
        <p:spPr/>
        <p:txBody>
          <a:bodyPr/>
          <a:lstStyle/>
          <a:p>
            <a:fld id="{0C4E18C4-0F81-4882-ABBD-5A0366495169}" type="slidenum">
              <a:rPr lang="en-US" smtClean="0"/>
              <a:t>‹#›</a:t>
            </a:fld>
            <a:endParaRPr lang="en-US"/>
          </a:p>
        </p:txBody>
      </p:sp>
    </p:spTree>
    <p:extLst>
      <p:ext uri="{BB962C8B-B14F-4D97-AF65-F5344CB8AC3E}">
        <p14:creationId xmlns:p14="http://schemas.microsoft.com/office/powerpoint/2010/main" val="530114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CB3E39-4F56-30A7-078B-5E89D0E86F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EA14792-9096-FA1D-4F08-FAB44AFB7A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E5BFE1-619B-1D40-29C8-656EE163F5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C0E377-C6A1-4E70-B239-37080CEBF8F4}" type="datetimeFigureOut">
              <a:rPr lang="en-US" smtClean="0"/>
              <a:t>7/9/2024</a:t>
            </a:fld>
            <a:endParaRPr lang="en-US"/>
          </a:p>
        </p:txBody>
      </p:sp>
      <p:sp>
        <p:nvSpPr>
          <p:cNvPr id="5" name="Footer Placeholder 4">
            <a:extLst>
              <a:ext uri="{FF2B5EF4-FFF2-40B4-BE49-F238E27FC236}">
                <a16:creationId xmlns:a16="http://schemas.microsoft.com/office/drawing/2014/main" id="{F47ECFF6-5121-E518-2698-2DE31D1E37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47473D-A576-4D12-7D10-0893205B644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4E18C4-0F81-4882-ABBD-5A0366495169}" type="slidenum">
              <a:rPr lang="en-US" smtClean="0"/>
              <a:t>‹#›</a:t>
            </a:fld>
            <a:endParaRPr lang="en-US"/>
          </a:p>
        </p:txBody>
      </p:sp>
    </p:spTree>
    <p:extLst>
      <p:ext uri="{BB962C8B-B14F-4D97-AF65-F5344CB8AC3E}">
        <p14:creationId xmlns:p14="http://schemas.microsoft.com/office/powerpoint/2010/main" val="20106083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15097-32AD-01B5-2FB2-44A9A58B7CC4}"/>
              </a:ext>
            </a:extLst>
          </p:cNvPr>
          <p:cNvSpPr>
            <a:spLocks noGrp="1"/>
          </p:cNvSpPr>
          <p:nvPr>
            <p:ph type="ctrTitle"/>
          </p:nvPr>
        </p:nvSpPr>
        <p:spPr/>
        <p:txBody>
          <a:bodyPr>
            <a:normAutofit fontScale="90000"/>
          </a:bodyPr>
          <a:lstStyle/>
          <a:p>
            <a:r>
              <a:rPr lang="en-US" dirty="0"/>
              <a:t>Predicting Thermodynamic Cloud Phases: The Role of Machine Learning</a:t>
            </a:r>
          </a:p>
        </p:txBody>
      </p:sp>
      <p:sp>
        <p:nvSpPr>
          <p:cNvPr id="3" name="Subtitle 2">
            <a:extLst>
              <a:ext uri="{FF2B5EF4-FFF2-40B4-BE49-F238E27FC236}">
                <a16:creationId xmlns:a16="http://schemas.microsoft.com/office/drawing/2014/main" id="{FD20D676-B343-5D08-49AE-F5341E4B9A29}"/>
              </a:ext>
            </a:extLst>
          </p:cNvPr>
          <p:cNvSpPr>
            <a:spLocks noGrp="1"/>
          </p:cNvSpPr>
          <p:nvPr>
            <p:ph type="subTitle" idx="1"/>
          </p:nvPr>
        </p:nvSpPr>
        <p:spPr/>
        <p:txBody>
          <a:bodyPr/>
          <a:lstStyle/>
          <a:p>
            <a:r>
              <a:rPr lang="en-US" i="1" dirty="0"/>
              <a:t>Carlandra Harris (Alabama State University)</a:t>
            </a:r>
          </a:p>
        </p:txBody>
      </p:sp>
    </p:spTree>
    <p:extLst>
      <p:ext uri="{BB962C8B-B14F-4D97-AF65-F5344CB8AC3E}">
        <p14:creationId xmlns:p14="http://schemas.microsoft.com/office/powerpoint/2010/main" val="16788253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0A278C4-88A8-0440-6CD5-D3719827FA46}"/>
              </a:ext>
            </a:extLst>
          </p:cNvPr>
          <p:cNvPicPr>
            <a:picLocks noChangeAspect="1"/>
          </p:cNvPicPr>
          <p:nvPr/>
        </p:nvPicPr>
        <p:blipFill>
          <a:blip r:embed="rId3"/>
          <a:stretch>
            <a:fillRect/>
          </a:stretch>
        </p:blipFill>
        <p:spPr>
          <a:xfrm>
            <a:off x="643468" y="2086240"/>
            <a:ext cx="5291666" cy="2672291"/>
          </a:xfrm>
          <a:prstGeom prst="rect">
            <a:avLst/>
          </a:prstGeom>
        </p:spPr>
      </p:pic>
      <p:pic>
        <p:nvPicPr>
          <p:cNvPr id="3" name="Picture 2">
            <a:extLst>
              <a:ext uri="{FF2B5EF4-FFF2-40B4-BE49-F238E27FC236}">
                <a16:creationId xmlns:a16="http://schemas.microsoft.com/office/drawing/2014/main" id="{1667DC1A-8048-63CD-455E-3837D8BB0362}"/>
              </a:ext>
            </a:extLst>
          </p:cNvPr>
          <p:cNvPicPr>
            <a:picLocks noChangeAspect="1"/>
          </p:cNvPicPr>
          <p:nvPr/>
        </p:nvPicPr>
        <p:blipFill>
          <a:blip r:embed="rId4"/>
          <a:stretch>
            <a:fillRect/>
          </a:stretch>
        </p:blipFill>
        <p:spPr>
          <a:xfrm>
            <a:off x="6256865" y="2099469"/>
            <a:ext cx="5291667" cy="2659062"/>
          </a:xfrm>
          <a:prstGeom prst="rect">
            <a:avLst/>
          </a:prstGeom>
        </p:spPr>
      </p:pic>
      <p:sp>
        <p:nvSpPr>
          <p:cNvPr id="5" name="TextBox 4">
            <a:extLst>
              <a:ext uri="{FF2B5EF4-FFF2-40B4-BE49-F238E27FC236}">
                <a16:creationId xmlns:a16="http://schemas.microsoft.com/office/drawing/2014/main" id="{2BB524A9-6422-A6EA-4674-F479293D851C}"/>
              </a:ext>
            </a:extLst>
          </p:cNvPr>
          <p:cNvSpPr txBox="1"/>
          <p:nvPr/>
        </p:nvSpPr>
        <p:spPr>
          <a:xfrm>
            <a:off x="735550" y="5287039"/>
            <a:ext cx="6096000" cy="369332"/>
          </a:xfrm>
          <a:prstGeom prst="rect">
            <a:avLst/>
          </a:prstGeom>
          <a:noFill/>
        </p:spPr>
        <p:txBody>
          <a:bodyPr wrap="square">
            <a:spAutoFit/>
          </a:bodyPr>
          <a:lstStyle/>
          <a:p>
            <a:r>
              <a:rPr lang="en-US" i="1"/>
              <a:t>Original Data </a:t>
            </a:r>
            <a:endParaRPr lang="en-US" i="1" dirty="0"/>
          </a:p>
        </p:txBody>
      </p:sp>
      <p:sp>
        <p:nvSpPr>
          <p:cNvPr id="7" name="TextBox 6">
            <a:extLst>
              <a:ext uri="{FF2B5EF4-FFF2-40B4-BE49-F238E27FC236}">
                <a16:creationId xmlns:a16="http://schemas.microsoft.com/office/drawing/2014/main" id="{A0CC625C-D913-4D69-0038-B88E8179FC00}"/>
              </a:ext>
            </a:extLst>
          </p:cNvPr>
          <p:cNvSpPr txBox="1"/>
          <p:nvPr/>
        </p:nvSpPr>
        <p:spPr>
          <a:xfrm>
            <a:off x="6256865" y="5218606"/>
            <a:ext cx="6094740" cy="369332"/>
          </a:xfrm>
          <a:prstGeom prst="rect">
            <a:avLst/>
          </a:prstGeom>
          <a:noFill/>
        </p:spPr>
        <p:txBody>
          <a:bodyPr wrap="square">
            <a:spAutoFit/>
          </a:bodyPr>
          <a:lstStyle/>
          <a:p>
            <a:r>
              <a:rPr lang="en-US" i="1"/>
              <a:t>Modified </a:t>
            </a:r>
            <a:r>
              <a:rPr lang="en-US" i="1" dirty="0"/>
              <a:t>Data </a:t>
            </a:r>
          </a:p>
        </p:txBody>
      </p:sp>
      <p:sp>
        <p:nvSpPr>
          <p:cNvPr id="4" name="Oval 3">
            <a:extLst>
              <a:ext uri="{FF2B5EF4-FFF2-40B4-BE49-F238E27FC236}">
                <a16:creationId xmlns:a16="http://schemas.microsoft.com/office/drawing/2014/main" id="{0D67DB8A-F323-D25A-2355-932104B8DE5A}"/>
              </a:ext>
            </a:extLst>
          </p:cNvPr>
          <p:cNvSpPr/>
          <p:nvPr/>
        </p:nvSpPr>
        <p:spPr>
          <a:xfrm>
            <a:off x="982413" y="2395577"/>
            <a:ext cx="234268" cy="831273"/>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D855D2BB-4BAA-7653-1F14-DA999BE6DE4E}"/>
              </a:ext>
            </a:extLst>
          </p:cNvPr>
          <p:cNvSpPr/>
          <p:nvPr/>
        </p:nvSpPr>
        <p:spPr>
          <a:xfrm>
            <a:off x="1783458" y="2471147"/>
            <a:ext cx="332509" cy="581891"/>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0716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4961A-471B-C101-5FAD-F85A3D99AC68}"/>
              </a:ext>
            </a:extLst>
          </p:cNvPr>
          <p:cNvSpPr>
            <a:spLocks noGrp="1"/>
          </p:cNvSpPr>
          <p:nvPr>
            <p:ph type="title"/>
          </p:nvPr>
        </p:nvSpPr>
        <p:spPr>
          <a:xfrm>
            <a:off x="354861" y="73189"/>
            <a:ext cx="10515600" cy="1325563"/>
          </a:xfrm>
        </p:spPr>
        <p:txBody>
          <a:bodyPr>
            <a:normAutofit/>
          </a:bodyPr>
          <a:lstStyle/>
          <a:p>
            <a:r>
              <a:rPr lang="en-US" sz="2400" dirty="0"/>
              <a:t>Controlled Random Forest Model (original data) </a:t>
            </a:r>
          </a:p>
        </p:txBody>
      </p:sp>
      <p:graphicFrame>
        <p:nvGraphicFramePr>
          <p:cNvPr id="8" name="Table 8">
            <a:extLst>
              <a:ext uri="{FF2B5EF4-FFF2-40B4-BE49-F238E27FC236}">
                <a16:creationId xmlns:a16="http://schemas.microsoft.com/office/drawing/2014/main" id="{B94E9743-0D4A-3F59-6682-9613EA14DE0E}"/>
              </a:ext>
            </a:extLst>
          </p:cNvPr>
          <p:cNvGraphicFramePr>
            <a:graphicFrameLocks noGrp="1"/>
          </p:cNvGraphicFramePr>
          <p:nvPr>
            <p:ph idx="1"/>
            <p:extLst>
              <p:ext uri="{D42A27DB-BD31-4B8C-83A1-F6EECF244321}">
                <p14:modId xmlns:p14="http://schemas.microsoft.com/office/powerpoint/2010/main" val="2963534730"/>
              </p:ext>
            </p:extLst>
          </p:nvPr>
        </p:nvGraphicFramePr>
        <p:xfrm>
          <a:off x="4113934" y="974445"/>
          <a:ext cx="7434487" cy="4909110"/>
        </p:xfrm>
        <a:graphic>
          <a:graphicData uri="http://schemas.openxmlformats.org/drawingml/2006/table">
            <a:tbl>
              <a:tblPr firstRow="1" bandRow="1">
                <a:tableStyleId>{5C22544A-7EE6-4342-B048-85BDC9FD1C3A}</a:tableStyleId>
              </a:tblPr>
              <a:tblGrid>
                <a:gridCol w="1314137">
                  <a:extLst>
                    <a:ext uri="{9D8B030D-6E8A-4147-A177-3AD203B41FA5}">
                      <a16:colId xmlns:a16="http://schemas.microsoft.com/office/drawing/2014/main" val="1620588411"/>
                    </a:ext>
                  </a:extLst>
                </a:gridCol>
                <a:gridCol w="1525646">
                  <a:extLst>
                    <a:ext uri="{9D8B030D-6E8A-4147-A177-3AD203B41FA5}">
                      <a16:colId xmlns:a16="http://schemas.microsoft.com/office/drawing/2014/main" val="3279800665"/>
                    </a:ext>
                  </a:extLst>
                </a:gridCol>
                <a:gridCol w="1531568">
                  <a:extLst>
                    <a:ext uri="{9D8B030D-6E8A-4147-A177-3AD203B41FA5}">
                      <a16:colId xmlns:a16="http://schemas.microsoft.com/office/drawing/2014/main" val="1548037761"/>
                    </a:ext>
                  </a:extLst>
                </a:gridCol>
                <a:gridCol w="1531568">
                  <a:extLst>
                    <a:ext uri="{9D8B030D-6E8A-4147-A177-3AD203B41FA5}">
                      <a16:colId xmlns:a16="http://schemas.microsoft.com/office/drawing/2014/main" val="3059496717"/>
                    </a:ext>
                  </a:extLst>
                </a:gridCol>
                <a:gridCol w="1531568">
                  <a:extLst>
                    <a:ext uri="{9D8B030D-6E8A-4147-A177-3AD203B41FA5}">
                      <a16:colId xmlns:a16="http://schemas.microsoft.com/office/drawing/2014/main" val="1508427842"/>
                    </a:ext>
                  </a:extLst>
                </a:gridCol>
              </a:tblGrid>
              <a:tr h="426903">
                <a:tc>
                  <a:txBody>
                    <a:bodyPr/>
                    <a:lstStyle/>
                    <a:p>
                      <a:endParaRPr lang="en-US" dirty="0"/>
                    </a:p>
                  </a:txBody>
                  <a:tcPr/>
                </a:tc>
                <a:tc>
                  <a:txBody>
                    <a:bodyPr/>
                    <a:lstStyle/>
                    <a:p>
                      <a:r>
                        <a:rPr lang="en-US" dirty="0"/>
                        <a:t>Precision</a:t>
                      </a:r>
                    </a:p>
                  </a:txBody>
                  <a:tcPr/>
                </a:tc>
                <a:tc>
                  <a:txBody>
                    <a:bodyPr/>
                    <a:lstStyle/>
                    <a:p>
                      <a:r>
                        <a:rPr lang="en-US" dirty="0"/>
                        <a:t>Recall</a:t>
                      </a:r>
                    </a:p>
                  </a:txBody>
                  <a:tcPr/>
                </a:tc>
                <a:tc>
                  <a:txBody>
                    <a:bodyPr/>
                    <a:lstStyle/>
                    <a:p>
                      <a:r>
                        <a:rPr lang="en-US" dirty="0"/>
                        <a:t>F1-score</a:t>
                      </a:r>
                    </a:p>
                  </a:txBody>
                  <a:tcPr/>
                </a:tc>
                <a:tc>
                  <a:txBody>
                    <a:bodyPr/>
                    <a:lstStyle/>
                    <a:p>
                      <a:r>
                        <a:rPr lang="en-US" dirty="0"/>
                        <a:t>Support </a:t>
                      </a:r>
                    </a:p>
                  </a:txBody>
                  <a:tcPr/>
                </a:tc>
                <a:extLst>
                  <a:ext uri="{0D108BD9-81ED-4DB2-BD59-A6C34878D82A}">
                    <a16:rowId xmlns:a16="http://schemas.microsoft.com/office/drawing/2014/main" val="3457229825"/>
                  </a:ext>
                </a:extLst>
              </a:tr>
              <a:tr h="426903">
                <a:tc>
                  <a:txBody>
                    <a:bodyPr/>
                    <a:lstStyle/>
                    <a:p>
                      <a:r>
                        <a:rPr lang="en-US" dirty="0"/>
                        <a:t>Drizzle</a:t>
                      </a:r>
                    </a:p>
                  </a:txBody>
                  <a:tcPr/>
                </a:tc>
                <a:tc>
                  <a:txBody>
                    <a:bodyPr/>
                    <a:lstStyle/>
                    <a:p>
                      <a:r>
                        <a:rPr lang="en-US" dirty="0"/>
                        <a:t>0.000</a:t>
                      </a:r>
                    </a:p>
                  </a:txBody>
                  <a:tcPr/>
                </a:tc>
                <a:tc>
                  <a:txBody>
                    <a:bodyPr/>
                    <a:lstStyle/>
                    <a:p>
                      <a:r>
                        <a:rPr lang="en-US" dirty="0"/>
                        <a:t>0.000</a:t>
                      </a:r>
                    </a:p>
                  </a:txBody>
                  <a:tcPr/>
                </a:tc>
                <a:tc>
                  <a:txBody>
                    <a:bodyPr/>
                    <a:lstStyle/>
                    <a:p>
                      <a:r>
                        <a:rPr lang="en-US" dirty="0"/>
                        <a:t>0.000</a:t>
                      </a:r>
                    </a:p>
                  </a:txBody>
                  <a:tcPr/>
                </a:tc>
                <a:tc>
                  <a:txBody>
                    <a:bodyPr/>
                    <a:lstStyle/>
                    <a:p>
                      <a:r>
                        <a:rPr lang="en-US" dirty="0"/>
                        <a:t>0</a:t>
                      </a:r>
                    </a:p>
                  </a:txBody>
                  <a:tcPr/>
                </a:tc>
                <a:extLst>
                  <a:ext uri="{0D108BD9-81ED-4DB2-BD59-A6C34878D82A}">
                    <a16:rowId xmlns:a16="http://schemas.microsoft.com/office/drawing/2014/main" val="1562151731"/>
                  </a:ext>
                </a:extLst>
              </a:tr>
              <a:tr h="426903">
                <a:tc>
                  <a:txBody>
                    <a:bodyPr/>
                    <a:lstStyle/>
                    <a:p>
                      <a:r>
                        <a:rPr lang="en-US" dirty="0"/>
                        <a:t>Ice</a:t>
                      </a:r>
                    </a:p>
                  </a:txBody>
                  <a:tcPr/>
                </a:tc>
                <a:tc>
                  <a:txBody>
                    <a:bodyPr/>
                    <a:lstStyle/>
                    <a:p>
                      <a:r>
                        <a:rPr lang="en-US" dirty="0"/>
                        <a:t>0.847</a:t>
                      </a:r>
                    </a:p>
                  </a:txBody>
                  <a:tcPr/>
                </a:tc>
                <a:tc>
                  <a:txBody>
                    <a:bodyPr/>
                    <a:lstStyle/>
                    <a:p>
                      <a:r>
                        <a:rPr lang="en-US" dirty="0"/>
                        <a:t>0.836</a:t>
                      </a:r>
                    </a:p>
                  </a:txBody>
                  <a:tcPr/>
                </a:tc>
                <a:tc>
                  <a:txBody>
                    <a:bodyPr/>
                    <a:lstStyle/>
                    <a:p>
                      <a:r>
                        <a:rPr lang="en-US" dirty="0"/>
                        <a:t>0.842</a:t>
                      </a:r>
                    </a:p>
                  </a:txBody>
                  <a:tcPr/>
                </a:tc>
                <a:tc>
                  <a:txBody>
                    <a:bodyPr/>
                    <a:lstStyle/>
                    <a:p>
                      <a:r>
                        <a:rPr lang="en-US" dirty="0"/>
                        <a:t>10000</a:t>
                      </a:r>
                    </a:p>
                  </a:txBody>
                  <a:tcPr/>
                </a:tc>
                <a:extLst>
                  <a:ext uri="{0D108BD9-81ED-4DB2-BD59-A6C34878D82A}">
                    <a16:rowId xmlns:a16="http://schemas.microsoft.com/office/drawing/2014/main" val="2689518360"/>
                  </a:ext>
                </a:extLst>
              </a:tr>
              <a:tr h="426903">
                <a:tc>
                  <a:txBody>
                    <a:bodyPr/>
                    <a:lstStyle/>
                    <a:p>
                      <a:r>
                        <a:rPr lang="en-US" dirty="0"/>
                        <a:t>Liquid</a:t>
                      </a:r>
                    </a:p>
                  </a:txBody>
                  <a:tcPr/>
                </a:tc>
                <a:tc>
                  <a:txBody>
                    <a:bodyPr/>
                    <a:lstStyle/>
                    <a:p>
                      <a:r>
                        <a:rPr lang="en-US" dirty="0"/>
                        <a:t>0.892</a:t>
                      </a:r>
                    </a:p>
                  </a:txBody>
                  <a:tcPr/>
                </a:tc>
                <a:tc>
                  <a:txBody>
                    <a:bodyPr/>
                    <a:lstStyle/>
                    <a:p>
                      <a:r>
                        <a:rPr lang="en-US" dirty="0"/>
                        <a:t>0.907</a:t>
                      </a:r>
                    </a:p>
                  </a:txBody>
                  <a:tcPr/>
                </a:tc>
                <a:tc>
                  <a:txBody>
                    <a:bodyPr/>
                    <a:lstStyle/>
                    <a:p>
                      <a:r>
                        <a:rPr lang="en-US" dirty="0"/>
                        <a:t>0.899</a:t>
                      </a:r>
                    </a:p>
                  </a:txBody>
                  <a:tcPr/>
                </a:tc>
                <a:tc>
                  <a:txBody>
                    <a:bodyPr/>
                    <a:lstStyle/>
                    <a:p>
                      <a:r>
                        <a:rPr lang="en-US" dirty="0"/>
                        <a:t>10000</a:t>
                      </a:r>
                    </a:p>
                  </a:txBody>
                  <a:tcPr/>
                </a:tc>
                <a:extLst>
                  <a:ext uri="{0D108BD9-81ED-4DB2-BD59-A6C34878D82A}">
                    <a16:rowId xmlns:a16="http://schemas.microsoft.com/office/drawing/2014/main" val="393878158"/>
                  </a:ext>
                </a:extLst>
              </a:tr>
              <a:tr h="426903">
                <a:tc>
                  <a:txBody>
                    <a:bodyPr/>
                    <a:lstStyle/>
                    <a:p>
                      <a:r>
                        <a:rPr lang="en-US" dirty="0"/>
                        <a:t>Mixed</a:t>
                      </a:r>
                    </a:p>
                  </a:txBody>
                  <a:tcPr/>
                </a:tc>
                <a:tc>
                  <a:txBody>
                    <a:bodyPr/>
                    <a:lstStyle/>
                    <a:p>
                      <a:r>
                        <a:rPr lang="en-US" dirty="0"/>
                        <a:t>0.877</a:t>
                      </a:r>
                    </a:p>
                  </a:txBody>
                  <a:tcPr/>
                </a:tc>
                <a:tc>
                  <a:txBody>
                    <a:bodyPr/>
                    <a:lstStyle/>
                    <a:p>
                      <a:r>
                        <a:rPr lang="en-US" dirty="0"/>
                        <a:t>0.867</a:t>
                      </a:r>
                    </a:p>
                  </a:txBody>
                  <a:tcPr/>
                </a:tc>
                <a:tc>
                  <a:txBody>
                    <a:bodyPr/>
                    <a:lstStyle/>
                    <a:p>
                      <a:r>
                        <a:rPr lang="en-US" dirty="0"/>
                        <a:t>0.872</a:t>
                      </a:r>
                    </a:p>
                  </a:txBody>
                  <a:tcPr/>
                </a:tc>
                <a:tc>
                  <a:txBody>
                    <a:bodyPr/>
                    <a:lstStyle/>
                    <a:p>
                      <a:r>
                        <a:rPr lang="en-US" dirty="0"/>
                        <a:t>10000</a:t>
                      </a:r>
                    </a:p>
                  </a:txBody>
                  <a:tcPr/>
                </a:tc>
                <a:extLst>
                  <a:ext uri="{0D108BD9-81ED-4DB2-BD59-A6C34878D82A}">
                    <a16:rowId xmlns:a16="http://schemas.microsoft.com/office/drawing/2014/main" val="649167472"/>
                  </a:ext>
                </a:extLst>
              </a:tr>
              <a:tr h="426903">
                <a:tc>
                  <a:txBody>
                    <a:bodyPr/>
                    <a:lstStyle/>
                    <a:p>
                      <a:r>
                        <a:rPr lang="en-US" dirty="0"/>
                        <a:t>Rain</a:t>
                      </a:r>
                    </a:p>
                  </a:txBody>
                  <a:tcPr/>
                </a:tc>
                <a:tc>
                  <a:txBody>
                    <a:bodyPr/>
                    <a:lstStyle/>
                    <a:p>
                      <a:r>
                        <a:rPr lang="en-US" dirty="0"/>
                        <a:t>0.000</a:t>
                      </a:r>
                    </a:p>
                  </a:txBody>
                  <a:tcPr/>
                </a:tc>
                <a:tc>
                  <a:txBody>
                    <a:bodyPr/>
                    <a:lstStyle/>
                    <a:p>
                      <a:r>
                        <a:rPr lang="en-US" dirty="0"/>
                        <a:t>0.000</a:t>
                      </a:r>
                    </a:p>
                  </a:txBody>
                  <a:tcPr/>
                </a:tc>
                <a:tc>
                  <a:txBody>
                    <a:bodyPr/>
                    <a:lstStyle/>
                    <a:p>
                      <a:r>
                        <a:rPr lang="en-US" dirty="0"/>
                        <a:t>0.000</a:t>
                      </a:r>
                    </a:p>
                  </a:txBody>
                  <a:tcPr/>
                </a:tc>
                <a:tc>
                  <a:txBody>
                    <a:bodyPr/>
                    <a:lstStyle/>
                    <a:p>
                      <a:r>
                        <a:rPr lang="en-US" dirty="0"/>
                        <a:t>0</a:t>
                      </a:r>
                    </a:p>
                  </a:txBody>
                  <a:tcPr/>
                </a:tc>
                <a:extLst>
                  <a:ext uri="{0D108BD9-81ED-4DB2-BD59-A6C34878D82A}">
                    <a16:rowId xmlns:a16="http://schemas.microsoft.com/office/drawing/2014/main" val="1545941328"/>
                  </a:ext>
                </a:extLst>
              </a:tr>
              <a:tr h="426903">
                <a:tc>
                  <a:txBody>
                    <a:bodyPr/>
                    <a:lstStyle/>
                    <a:p>
                      <a:r>
                        <a:rPr lang="en-US" dirty="0"/>
                        <a:t>Snow </a:t>
                      </a:r>
                    </a:p>
                  </a:txBody>
                  <a:tcPr/>
                </a:tc>
                <a:tc>
                  <a:txBody>
                    <a:bodyPr/>
                    <a:lstStyle/>
                    <a:p>
                      <a:r>
                        <a:rPr lang="en-US" dirty="0"/>
                        <a:t>0.980</a:t>
                      </a:r>
                    </a:p>
                  </a:txBody>
                  <a:tcPr/>
                </a:tc>
                <a:tc>
                  <a:txBody>
                    <a:bodyPr/>
                    <a:lstStyle/>
                    <a:p>
                      <a:r>
                        <a:rPr lang="en-US" dirty="0"/>
                        <a:t>0.987</a:t>
                      </a:r>
                    </a:p>
                  </a:txBody>
                  <a:tcPr/>
                </a:tc>
                <a:tc>
                  <a:txBody>
                    <a:bodyPr/>
                    <a:lstStyle/>
                    <a:p>
                      <a:r>
                        <a:rPr lang="en-US" dirty="0"/>
                        <a:t>0.984</a:t>
                      </a:r>
                    </a:p>
                  </a:txBody>
                  <a:tcPr/>
                </a:tc>
                <a:tc>
                  <a:txBody>
                    <a:bodyPr/>
                    <a:lstStyle/>
                    <a:p>
                      <a:r>
                        <a:rPr lang="en-US" dirty="0"/>
                        <a:t>10000</a:t>
                      </a:r>
                    </a:p>
                  </a:txBody>
                  <a:tcPr/>
                </a:tc>
                <a:extLst>
                  <a:ext uri="{0D108BD9-81ED-4DB2-BD59-A6C34878D82A}">
                    <a16:rowId xmlns:a16="http://schemas.microsoft.com/office/drawing/2014/main" val="2281947162"/>
                  </a:ext>
                </a:extLst>
              </a:tr>
              <a:tr h="426903">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709977340"/>
                  </a:ext>
                </a:extLst>
              </a:tr>
              <a:tr h="426903">
                <a:tc>
                  <a:txBody>
                    <a:bodyPr/>
                    <a:lstStyle/>
                    <a:p>
                      <a:r>
                        <a:rPr lang="en-US" dirty="0"/>
                        <a:t>Accuracy</a:t>
                      </a:r>
                    </a:p>
                  </a:txBody>
                  <a:tcPr/>
                </a:tc>
                <a:tc>
                  <a:txBody>
                    <a:bodyPr/>
                    <a:lstStyle/>
                    <a:p>
                      <a:endParaRPr lang="en-US" dirty="0"/>
                    </a:p>
                  </a:txBody>
                  <a:tcPr/>
                </a:tc>
                <a:tc>
                  <a:txBody>
                    <a:bodyPr/>
                    <a:lstStyle/>
                    <a:p>
                      <a:endParaRPr lang="en-US" dirty="0"/>
                    </a:p>
                  </a:txBody>
                  <a:tcPr/>
                </a:tc>
                <a:tc>
                  <a:txBody>
                    <a:bodyPr/>
                    <a:lstStyle/>
                    <a:p>
                      <a:r>
                        <a:rPr lang="en-US" dirty="0"/>
                        <a:t>8.999</a:t>
                      </a:r>
                    </a:p>
                  </a:txBody>
                  <a:tcPr/>
                </a:tc>
                <a:tc>
                  <a:txBody>
                    <a:bodyPr/>
                    <a:lstStyle/>
                    <a:p>
                      <a:r>
                        <a:rPr lang="en-US" dirty="0"/>
                        <a:t>40000</a:t>
                      </a:r>
                    </a:p>
                  </a:txBody>
                  <a:tcPr/>
                </a:tc>
                <a:extLst>
                  <a:ext uri="{0D108BD9-81ED-4DB2-BD59-A6C34878D82A}">
                    <a16:rowId xmlns:a16="http://schemas.microsoft.com/office/drawing/2014/main" val="238679377"/>
                  </a:ext>
                </a:extLst>
              </a:tr>
              <a:tr h="426903">
                <a:tc>
                  <a:txBody>
                    <a:bodyPr/>
                    <a:lstStyle/>
                    <a:p>
                      <a:r>
                        <a:rPr lang="en-US" dirty="0"/>
                        <a:t>Macro Avg</a:t>
                      </a:r>
                    </a:p>
                  </a:txBody>
                  <a:tcPr/>
                </a:tc>
                <a:tc>
                  <a:txBody>
                    <a:bodyPr/>
                    <a:lstStyle/>
                    <a:p>
                      <a:r>
                        <a:rPr lang="en-US" dirty="0"/>
                        <a:t>0.599</a:t>
                      </a:r>
                    </a:p>
                  </a:txBody>
                  <a:tcPr/>
                </a:tc>
                <a:tc>
                  <a:txBody>
                    <a:bodyPr/>
                    <a:lstStyle/>
                    <a:p>
                      <a:r>
                        <a:rPr lang="en-US" dirty="0"/>
                        <a:t>0.600</a:t>
                      </a:r>
                    </a:p>
                  </a:txBody>
                  <a:tcPr/>
                </a:tc>
                <a:tc>
                  <a:txBody>
                    <a:bodyPr/>
                    <a:lstStyle/>
                    <a:p>
                      <a:r>
                        <a:rPr lang="en-US" dirty="0"/>
                        <a:t>0.599</a:t>
                      </a:r>
                    </a:p>
                  </a:txBody>
                  <a:tcPr/>
                </a:tc>
                <a:tc>
                  <a:txBody>
                    <a:bodyPr/>
                    <a:lstStyle/>
                    <a:p>
                      <a:r>
                        <a:rPr lang="en-US" dirty="0"/>
                        <a:t>40000</a:t>
                      </a:r>
                    </a:p>
                  </a:txBody>
                  <a:tcPr/>
                </a:tc>
                <a:extLst>
                  <a:ext uri="{0D108BD9-81ED-4DB2-BD59-A6C34878D82A}">
                    <a16:rowId xmlns:a16="http://schemas.microsoft.com/office/drawing/2014/main" val="3599852752"/>
                  </a:ext>
                </a:extLst>
              </a:tr>
              <a:tr h="426903">
                <a:tc>
                  <a:txBody>
                    <a:bodyPr/>
                    <a:lstStyle/>
                    <a:p>
                      <a:r>
                        <a:rPr lang="en-US" dirty="0"/>
                        <a:t>Weighted Avg</a:t>
                      </a:r>
                    </a:p>
                  </a:txBody>
                  <a:tcPr/>
                </a:tc>
                <a:tc>
                  <a:txBody>
                    <a:bodyPr/>
                    <a:lstStyle/>
                    <a:p>
                      <a:r>
                        <a:rPr lang="en-US" dirty="0"/>
                        <a:t>0.899</a:t>
                      </a:r>
                    </a:p>
                  </a:txBody>
                  <a:tcPr/>
                </a:tc>
                <a:tc>
                  <a:txBody>
                    <a:bodyPr/>
                    <a:lstStyle/>
                    <a:p>
                      <a:r>
                        <a:rPr lang="en-US" dirty="0"/>
                        <a:t>0.899</a:t>
                      </a:r>
                    </a:p>
                  </a:txBody>
                  <a:tcPr/>
                </a:tc>
                <a:tc>
                  <a:txBody>
                    <a:bodyPr/>
                    <a:lstStyle/>
                    <a:p>
                      <a:r>
                        <a:rPr lang="en-US" dirty="0"/>
                        <a:t>0.899</a:t>
                      </a:r>
                    </a:p>
                  </a:txBody>
                  <a:tcPr/>
                </a:tc>
                <a:tc>
                  <a:txBody>
                    <a:bodyPr/>
                    <a:lstStyle/>
                    <a:p>
                      <a:r>
                        <a:rPr lang="en-US" dirty="0"/>
                        <a:t>40000</a:t>
                      </a:r>
                    </a:p>
                  </a:txBody>
                  <a:tcPr/>
                </a:tc>
                <a:extLst>
                  <a:ext uri="{0D108BD9-81ED-4DB2-BD59-A6C34878D82A}">
                    <a16:rowId xmlns:a16="http://schemas.microsoft.com/office/drawing/2014/main" val="1248709834"/>
                  </a:ext>
                </a:extLst>
              </a:tr>
            </a:tbl>
          </a:graphicData>
        </a:graphic>
      </p:graphicFrame>
      <p:pic>
        <p:nvPicPr>
          <p:cNvPr id="10" name="Picture 9">
            <a:extLst>
              <a:ext uri="{FF2B5EF4-FFF2-40B4-BE49-F238E27FC236}">
                <a16:creationId xmlns:a16="http://schemas.microsoft.com/office/drawing/2014/main" id="{F74F5D70-50F3-B8A6-35FB-124EE04C1EF6}"/>
              </a:ext>
            </a:extLst>
          </p:cNvPr>
          <p:cNvPicPr>
            <a:picLocks noChangeAspect="1"/>
          </p:cNvPicPr>
          <p:nvPr/>
        </p:nvPicPr>
        <p:blipFill rotWithShape="1">
          <a:blip r:embed="rId2"/>
          <a:srcRect r="52723"/>
          <a:stretch/>
        </p:blipFill>
        <p:spPr>
          <a:xfrm>
            <a:off x="354861" y="1173195"/>
            <a:ext cx="3112235" cy="2884275"/>
          </a:xfrm>
          <a:prstGeom prst="rect">
            <a:avLst/>
          </a:prstGeom>
        </p:spPr>
      </p:pic>
      <p:pic>
        <p:nvPicPr>
          <p:cNvPr id="11" name="Picture 10">
            <a:extLst>
              <a:ext uri="{FF2B5EF4-FFF2-40B4-BE49-F238E27FC236}">
                <a16:creationId xmlns:a16="http://schemas.microsoft.com/office/drawing/2014/main" id="{F9330587-EDAC-2AEF-A9F5-362249A4CDD8}"/>
              </a:ext>
            </a:extLst>
          </p:cNvPr>
          <p:cNvPicPr>
            <a:picLocks noChangeAspect="1"/>
          </p:cNvPicPr>
          <p:nvPr/>
        </p:nvPicPr>
        <p:blipFill rotWithShape="1">
          <a:blip r:embed="rId2"/>
          <a:srcRect l="50286" r="3045"/>
          <a:stretch/>
        </p:blipFill>
        <p:spPr>
          <a:xfrm>
            <a:off x="354861" y="4116982"/>
            <a:ext cx="3112235" cy="2684532"/>
          </a:xfrm>
          <a:prstGeom prst="rect">
            <a:avLst/>
          </a:prstGeom>
        </p:spPr>
      </p:pic>
      <p:sp>
        <p:nvSpPr>
          <p:cNvPr id="3" name="TextBox 2">
            <a:extLst>
              <a:ext uri="{FF2B5EF4-FFF2-40B4-BE49-F238E27FC236}">
                <a16:creationId xmlns:a16="http://schemas.microsoft.com/office/drawing/2014/main" id="{3EF9785A-05F3-2579-A0DB-B6D3F87E7324}"/>
              </a:ext>
            </a:extLst>
          </p:cNvPr>
          <p:cNvSpPr txBox="1"/>
          <p:nvPr/>
        </p:nvSpPr>
        <p:spPr>
          <a:xfrm>
            <a:off x="4113934" y="6029424"/>
            <a:ext cx="6606706" cy="646331"/>
          </a:xfrm>
          <a:prstGeom prst="rect">
            <a:avLst/>
          </a:prstGeom>
          <a:noFill/>
        </p:spPr>
        <p:txBody>
          <a:bodyPr wrap="square" rtlCol="0">
            <a:spAutoFit/>
          </a:bodyPr>
          <a:lstStyle/>
          <a:p>
            <a:r>
              <a:rPr lang="en-US" dirty="0"/>
              <a:t>Training Accuracy=99.999%</a:t>
            </a:r>
          </a:p>
          <a:p>
            <a:r>
              <a:rPr lang="en-US" dirty="0"/>
              <a:t>Validation Accuracy=89.935%</a:t>
            </a:r>
          </a:p>
        </p:txBody>
      </p:sp>
    </p:spTree>
    <p:extLst>
      <p:ext uri="{BB962C8B-B14F-4D97-AF65-F5344CB8AC3E}">
        <p14:creationId xmlns:p14="http://schemas.microsoft.com/office/powerpoint/2010/main" val="2096858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38ACA-5B9D-D3ED-19A5-5316B1EF0AA8}"/>
              </a:ext>
            </a:extLst>
          </p:cNvPr>
          <p:cNvSpPr>
            <a:spLocks noGrp="1"/>
          </p:cNvSpPr>
          <p:nvPr>
            <p:ph type="title"/>
          </p:nvPr>
        </p:nvSpPr>
        <p:spPr>
          <a:xfrm>
            <a:off x="0" y="0"/>
            <a:ext cx="10515600" cy="1325563"/>
          </a:xfrm>
        </p:spPr>
        <p:txBody>
          <a:bodyPr>
            <a:normAutofit/>
          </a:bodyPr>
          <a:lstStyle/>
          <a:p>
            <a:r>
              <a:rPr lang="en-US" sz="2400" dirty="0"/>
              <a:t>Experimental Random Forest Model(Edited data)</a:t>
            </a:r>
          </a:p>
        </p:txBody>
      </p:sp>
      <p:pic>
        <p:nvPicPr>
          <p:cNvPr id="4" name="Content Placeholder 3">
            <a:extLst>
              <a:ext uri="{FF2B5EF4-FFF2-40B4-BE49-F238E27FC236}">
                <a16:creationId xmlns:a16="http://schemas.microsoft.com/office/drawing/2014/main" id="{C5A14BD2-40BF-7EA4-2B8E-12DAA23EFF6A}"/>
              </a:ext>
            </a:extLst>
          </p:cNvPr>
          <p:cNvPicPr>
            <a:picLocks noGrp="1" noChangeAspect="1"/>
          </p:cNvPicPr>
          <p:nvPr>
            <p:ph idx="1"/>
          </p:nvPr>
        </p:nvPicPr>
        <p:blipFill>
          <a:blip r:embed="rId3"/>
          <a:stretch>
            <a:fillRect/>
          </a:stretch>
        </p:blipFill>
        <p:spPr>
          <a:xfrm>
            <a:off x="298269" y="1546717"/>
            <a:ext cx="5393061" cy="2587677"/>
          </a:xfrm>
          <a:prstGeom prst="rect">
            <a:avLst/>
          </a:prstGeom>
        </p:spPr>
      </p:pic>
      <p:graphicFrame>
        <p:nvGraphicFramePr>
          <p:cNvPr id="3" name="Table 4">
            <a:extLst>
              <a:ext uri="{FF2B5EF4-FFF2-40B4-BE49-F238E27FC236}">
                <a16:creationId xmlns:a16="http://schemas.microsoft.com/office/drawing/2014/main" id="{9E2DAD8B-A714-2597-2461-ABDC00B294CE}"/>
              </a:ext>
            </a:extLst>
          </p:cNvPr>
          <p:cNvGraphicFramePr>
            <a:graphicFrameLocks noGrp="1"/>
          </p:cNvGraphicFramePr>
          <p:nvPr>
            <p:extLst>
              <p:ext uri="{D42A27DB-BD31-4B8C-83A1-F6EECF244321}">
                <p14:modId xmlns:p14="http://schemas.microsoft.com/office/powerpoint/2010/main" val="2985925204"/>
              </p:ext>
            </p:extLst>
          </p:nvPr>
        </p:nvGraphicFramePr>
        <p:xfrm>
          <a:off x="6116381" y="179497"/>
          <a:ext cx="5777350" cy="5590647"/>
        </p:xfrm>
        <a:graphic>
          <a:graphicData uri="http://schemas.openxmlformats.org/drawingml/2006/table">
            <a:tbl>
              <a:tblPr firstRow="1" bandRow="1">
                <a:tableStyleId>{5C22544A-7EE6-4342-B048-85BDC9FD1C3A}</a:tableStyleId>
              </a:tblPr>
              <a:tblGrid>
                <a:gridCol w="1192568">
                  <a:extLst>
                    <a:ext uri="{9D8B030D-6E8A-4147-A177-3AD203B41FA5}">
                      <a16:colId xmlns:a16="http://schemas.microsoft.com/office/drawing/2014/main" val="3970694886"/>
                    </a:ext>
                  </a:extLst>
                </a:gridCol>
                <a:gridCol w="801188">
                  <a:extLst>
                    <a:ext uri="{9D8B030D-6E8A-4147-A177-3AD203B41FA5}">
                      <a16:colId xmlns:a16="http://schemas.microsoft.com/office/drawing/2014/main" val="3192592656"/>
                    </a:ext>
                  </a:extLst>
                </a:gridCol>
                <a:gridCol w="1262378">
                  <a:extLst>
                    <a:ext uri="{9D8B030D-6E8A-4147-A177-3AD203B41FA5}">
                      <a16:colId xmlns:a16="http://schemas.microsoft.com/office/drawing/2014/main" val="4045366829"/>
                    </a:ext>
                  </a:extLst>
                </a:gridCol>
                <a:gridCol w="1260608">
                  <a:extLst>
                    <a:ext uri="{9D8B030D-6E8A-4147-A177-3AD203B41FA5}">
                      <a16:colId xmlns:a16="http://schemas.microsoft.com/office/drawing/2014/main" val="1655865323"/>
                    </a:ext>
                  </a:extLst>
                </a:gridCol>
                <a:gridCol w="1260608">
                  <a:extLst>
                    <a:ext uri="{9D8B030D-6E8A-4147-A177-3AD203B41FA5}">
                      <a16:colId xmlns:a16="http://schemas.microsoft.com/office/drawing/2014/main" val="3636689392"/>
                    </a:ext>
                  </a:extLst>
                </a:gridCol>
              </a:tblGrid>
              <a:tr h="620305">
                <a:tc>
                  <a:txBody>
                    <a:bodyPr/>
                    <a:lstStyle/>
                    <a:p>
                      <a:endParaRPr lang="en-US" dirty="0"/>
                    </a:p>
                  </a:txBody>
                  <a:tcPr/>
                </a:tc>
                <a:tc>
                  <a:txBody>
                    <a:bodyPr/>
                    <a:lstStyle/>
                    <a:p>
                      <a:r>
                        <a:rPr lang="en-US" dirty="0"/>
                        <a:t>Precision</a:t>
                      </a:r>
                    </a:p>
                  </a:txBody>
                  <a:tcPr/>
                </a:tc>
                <a:tc>
                  <a:txBody>
                    <a:bodyPr/>
                    <a:lstStyle/>
                    <a:p>
                      <a:r>
                        <a:rPr lang="en-US" dirty="0"/>
                        <a:t>Recall</a:t>
                      </a:r>
                    </a:p>
                  </a:txBody>
                  <a:tcPr/>
                </a:tc>
                <a:tc>
                  <a:txBody>
                    <a:bodyPr/>
                    <a:lstStyle/>
                    <a:p>
                      <a:r>
                        <a:rPr lang="en-US" dirty="0"/>
                        <a:t>F1-score </a:t>
                      </a:r>
                    </a:p>
                  </a:txBody>
                  <a:tcPr/>
                </a:tc>
                <a:tc>
                  <a:txBody>
                    <a:bodyPr/>
                    <a:lstStyle/>
                    <a:p>
                      <a:r>
                        <a:rPr lang="en-US" dirty="0"/>
                        <a:t>Support</a:t>
                      </a:r>
                    </a:p>
                  </a:txBody>
                  <a:tcPr/>
                </a:tc>
                <a:extLst>
                  <a:ext uri="{0D108BD9-81ED-4DB2-BD59-A6C34878D82A}">
                    <a16:rowId xmlns:a16="http://schemas.microsoft.com/office/drawing/2014/main" val="526001627"/>
                  </a:ext>
                </a:extLst>
              </a:tr>
              <a:tr h="478943">
                <a:tc>
                  <a:txBody>
                    <a:bodyPr/>
                    <a:lstStyle/>
                    <a:p>
                      <a:r>
                        <a:rPr lang="en-US" dirty="0"/>
                        <a:t>Drizzle</a:t>
                      </a:r>
                    </a:p>
                  </a:txBody>
                  <a:tcPr/>
                </a:tc>
                <a:tc>
                  <a:txBody>
                    <a:bodyPr/>
                    <a:lstStyle/>
                    <a:p>
                      <a:r>
                        <a:rPr lang="en-US" dirty="0"/>
                        <a:t>0.000</a:t>
                      </a:r>
                    </a:p>
                  </a:txBody>
                  <a:tcPr/>
                </a:tc>
                <a:tc>
                  <a:txBody>
                    <a:bodyPr/>
                    <a:lstStyle/>
                    <a:p>
                      <a:r>
                        <a:rPr lang="en-US" dirty="0"/>
                        <a:t>0.00</a:t>
                      </a:r>
                    </a:p>
                  </a:txBody>
                  <a:tcPr/>
                </a:tc>
                <a:tc>
                  <a:txBody>
                    <a:bodyPr/>
                    <a:lstStyle/>
                    <a:p>
                      <a:r>
                        <a:rPr lang="en-US" dirty="0"/>
                        <a:t>0.000</a:t>
                      </a:r>
                    </a:p>
                  </a:txBody>
                  <a:tcPr/>
                </a:tc>
                <a:tc>
                  <a:txBody>
                    <a:bodyPr/>
                    <a:lstStyle/>
                    <a:p>
                      <a:r>
                        <a:rPr lang="en-US" dirty="0"/>
                        <a:t>0</a:t>
                      </a:r>
                    </a:p>
                  </a:txBody>
                  <a:tcPr/>
                </a:tc>
                <a:extLst>
                  <a:ext uri="{0D108BD9-81ED-4DB2-BD59-A6C34878D82A}">
                    <a16:rowId xmlns:a16="http://schemas.microsoft.com/office/drawing/2014/main" val="683655164"/>
                  </a:ext>
                </a:extLst>
              </a:tr>
              <a:tr h="478943">
                <a:tc>
                  <a:txBody>
                    <a:bodyPr/>
                    <a:lstStyle/>
                    <a:p>
                      <a:r>
                        <a:rPr lang="en-US" dirty="0"/>
                        <a:t>Ice</a:t>
                      </a:r>
                    </a:p>
                  </a:txBody>
                  <a:tcPr/>
                </a:tc>
                <a:tc>
                  <a:txBody>
                    <a:bodyPr/>
                    <a:lstStyle/>
                    <a:p>
                      <a:r>
                        <a:rPr lang="en-US" dirty="0"/>
                        <a:t>0.831</a:t>
                      </a:r>
                    </a:p>
                  </a:txBody>
                  <a:tcPr/>
                </a:tc>
                <a:tc>
                  <a:txBody>
                    <a:bodyPr/>
                    <a:lstStyle/>
                    <a:p>
                      <a:r>
                        <a:rPr lang="en-US" dirty="0"/>
                        <a:t>0.816</a:t>
                      </a:r>
                    </a:p>
                  </a:txBody>
                  <a:tcPr/>
                </a:tc>
                <a:tc>
                  <a:txBody>
                    <a:bodyPr/>
                    <a:lstStyle/>
                    <a:p>
                      <a:r>
                        <a:rPr lang="en-US" dirty="0"/>
                        <a:t>0.824</a:t>
                      </a:r>
                    </a:p>
                  </a:txBody>
                  <a:tcPr/>
                </a:tc>
                <a:tc>
                  <a:txBody>
                    <a:bodyPr/>
                    <a:lstStyle/>
                    <a:p>
                      <a:r>
                        <a:rPr lang="en-US" dirty="0"/>
                        <a:t>10000</a:t>
                      </a:r>
                    </a:p>
                  </a:txBody>
                  <a:tcPr/>
                </a:tc>
                <a:extLst>
                  <a:ext uri="{0D108BD9-81ED-4DB2-BD59-A6C34878D82A}">
                    <a16:rowId xmlns:a16="http://schemas.microsoft.com/office/drawing/2014/main" val="1583780427"/>
                  </a:ext>
                </a:extLst>
              </a:tr>
              <a:tr h="478943">
                <a:tc>
                  <a:txBody>
                    <a:bodyPr/>
                    <a:lstStyle/>
                    <a:p>
                      <a:r>
                        <a:rPr lang="en-US" dirty="0"/>
                        <a:t>Liquid</a:t>
                      </a:r>
                    </a:p>
                  </a:txBody>
                  <a:tcPr/>
                </a:tc>
                <a:tc>
                  <a:txBody>
                    <a:bodyPr/>
                    <a:lstStyle/>
                    <a:p>
                      <a:r>
                        <a:rPr lang="en-US" dirty="0"/>
                        <a:t>0.875</a:t>
                      </a:r>
                    </a:p>
                  </a:txBody>
                  <a:tcPr/>
                </a:tc>
                <a:tc>
                  <a:txBody>
                    <a:bodyPr/>
                    <a:lstStyle/>
                    <a:p>
                      <a:r>
                        <a:rPr lang="en-US" dirty="0"/>
                        <a:t>0.878</a:t>
                      </a:r>
                    </a:p>
                  </a:txBody>
                  <a:tcPr/>
                </a:tc>
                <a:tc>
                  <a:txBody>
                    <a:bodyPr/>
                    <a:lstStyle/>
                    <a:p>
                      <a:r>
                        <a:rPr lang="en-US" dirty="0"/>
                        <a:t>0.876</a:t>
                      </a:r>
                    </a:p>
                  </a:txBody>
                  <a:tcPr/>
                </a:tc>
                <a:tc>
                  <a:txBody>
                    <a:bodyPr/>
                    <a:lstStyle/>
                    <a:p>
                      <a:r>
                        <a:rPr lang="en-US" dirty="0"/>
                        <a:t>10000</a:t>
                      </a:r>
                    </a:p>
                  </a:txBody>
                  <a:tcPr/>
                </a:tc>
                <a:extLst>
                  <a:ext uri="{0D108BD9-81ED-4DB2-BD59-A6C34878D82A}">
                    <a16:rowId xmlns:a16="http://schemas.microsoft.com/office/drawing/2014/main" val="2333029818"/>
                  </a:ext>
                </a:extLst>
              </a:tr>
              <a:tr h="478943">
                <a:tc>
                  <a:txBody>
                    <a:bodyPr/>
                    <a:lstStyle/>
                    <a:p>
                      <a:r>
                        <a:rPr lang="en-US" dirty="0"/>
                        <a:t>Mixed</a:t>
                      </a:r>
                    </a:p>
                  </a:txBody>
                  <a:tcPr/>
                </a:tc>
                <a:tc>
                  <a:txBody>
                    <a:bodyPr/>
                    <a:lstStyle/>
                    <a:p>
                      <a:r>
                        <a:rPr lang="en-US" dirty="0"/>
                        <a:t>0.859</a:t>
                      </a:r>
                    </a:p>
                  </a:txBody>
                  <a:tcPr/>
                </a:tc>
                <a:tc>
                  <a:txBody>
                    <a:bodyPr/>
                    <a:lstStyle/>
                    <a:p>
                      <a:r>
                        <a:rPr lang="en-US" dirty="0"/>
                        <a:t>0.851</a:t>
                      </a:r>
                    </a:p>
                  </a:txBody>
                  <a:tcPr/>
                </a:tc>
                <a:tc>
                  <a:txBody>
                    <a:bodyPr/>
                    <a:lstStyle/>
                    <a:p>
                      <a:r>
                        <a:rPr lang="en-US" dirty="0"/>
                        <a:t>0.855</a:t>
                      </a:r>
                    </a:p>
                  </a:txBody>
                  <a:tcPr/>
                </a:tc>
                <a:tc>
                  <a:txBody>
                    <a:bodyPr/>
                    <a:lstStyle/>
                    <a:p>
                      <a:r>
                        <a:rPr lang="en-US" dirty="0"/>
                        <a:t>10000</a:t>
                      </a:r>
                    </a:p>
                  </a:txBody>
                  <a:tcPr/>
                </a:tc>
                <a:extLst>
                  <a:ext uri="{0D108BD9-81ED-4DB2-BD59-A6C34878D82A}">
                    <a16:rowId xmlns:a16="http://schemas.microsoft.com/office/drawing/2014/main" val="3394748455"/>
                  </a:ext>
                </a:extLst>
              </a:tr>
              <a:tr h="478943">
                <a:tc>
                  <a:txBody>
                    <a:bodyPr/>
                    <a:lstStyle/>
                    <a:p>
                      <a:r>
                        <a:rPr lang="en-US" dirty="0"/>
                        <a:t>Rain</a:t>
                      </a:r>
                    </a:p>
                  </a:txBody>
                  <a:tcPr/>
                </a:tc>
                <a:tc>
                  <a:txBody>
                    <a:bodyPr/>
                    <a:lstStyle/>
                    <a:p>
                      <a:r>
                        <a:rPr lang="en-US" dirty="0"/>
                        <a:t>0.000</a:t>
                      </a:r>
                    </a:p>
                  </a:txBody>
                  <a:tcPr/>
                </a:tc>
                <a:tc>
                  <a:txBody>
                    <a:bodyPr/>
                    <a:lstStyle/>
                    <a:p>
                      <a:r>
                        <a:rPr lang="en-US" dirty="0"/>
                        <a:t>0.000</a:t>
                      </a:r>
                    </a:p>
                  </a:txBody>
                  <a:tcPr/>
                </a:tc>
                <a:tc>
                  <a:txBody>
                    <a:bodyPr/>
                    <a:lstStyle/>
                    <a:p>
                      <a:r>
                        <a:rPr lang="en-US" dirty="0"/>
                        <a:t>0.000</a:t>
                      </a:r>
                    </a:p>
                  </a:txBody>
                  <a:tcPr/>
                </a:tc>
                <a:tc>
                  <a:txBody>
                    <a:bodyPr/>
                    <a:lstStyle/>
                    <a:p>
                      <a:r>
                        <a:rPr lang="en-US" dirty="0"/>
                        <a:t>0</a:t>
                      </a:r>
                    </a:p>
                  </a:txBody>
                  <a:tcPr/>
                </a:tc>
                <a:extLst>
                  <a:ext uri="{0D108BD9-81ED-4DB2-BD59-A6C34878D82A}">
                    <a16:rowId xmlns:a16="http://schemas.microsoft.com/office/drawing/2014/main" val="389826879"/>
                  </a:ext>
                </a:extLst>
              </a:tr>
              <a:tr h="478943">
                <a:tc>
                  <a:txBody>
                    <a:bodyPr/>
                    <a:lstStyle/>
                    <a:p>
                      <a:r>
                        <a:rPr lang="en-US" dirty="0"/>
                        <a:t>Snow</a:t>
                      </a:r>
                    </a:p>
                  </a:txBody>
                  <a:tcPr/>
                </a:tc>
                <a:tc>
                  <a:txBody>
                    <a:bodyPr/>
                    <a:lstStyle/>
                    <a:p>
                      <a:r>
                        <a:rPr lang="en-US" dirty="0"/>
                        <a:t>0.969</a:t>
                      </a:r>
                    </a:p>
                  </a:txBody>
                  <a:tcPr/>
                </a:tc>
                <a:tc>
                  <a:txBody>
                    <a:bodyPr/>
                    <a:lstStyle/>
                    <a:p>
                      <a:r>
                        <a:rPr lang="en-US" dirty="0"/>
                        <a:t>0.990</a:t>
                      </a:r>
                    </a:p>
                  </a:txBody>
                  <a:tcPr/>
                </a:tc>
                <a:tc>
                  <a:txBody>
                    <a:bodyPr/>
                    <a:lstStyle/>
                    <a:p>
                      <a:r>
                        <a:rPr lang="en-US" dirty="0"/>
                        <a:t>0.979</a:t>
                      </a:r>
                    </a:p>
                  </a:txBody>
                  <a:tcPr/>
                </a:tc>
                <a:tc>
                  <a:txBody>
                    <a:bodyPr/>
                    <a:lstStyle/>
                    <a:p>
                      <a:r>
                        <a:rPr lang="en-US" dirty="0"/>
                        <a:t>10000</a:t>
                      </a:r>
                    </a:p>
                  </a:txBody>
                  <a:tcPr/>
                </a:tc>
                <a:extLst>
                  <a:ext uri="{0D108BD9-81ED-4DB2-BD59-A6C34878D82A}">
                    <a16:rowId xmlns:a16="http://schemas.microsoft.com/office/drawing/2014/main" val="2730837694"/>
                  </a:ext>
                </a:extLst>
              </a:tr>
              <a:tr h="478943">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000832688"/>
                  </a:ext>
                </a:extLst>
              </a:tr>
              <a:tr h="478943">
                <a:tc>
                  <a:txBody>
                    <a:bodyPr/>
                    <a:lstStyle/>
                    <a:p>
                      <a:r>
                        <a:rPr lang="en-US" dirty="0"/>
                        <a:t>Accuracy </a:t>
                      </a:r>
                    </a:p>
                  </a:txBody>
                  <a:tcPr/>
                </a:tc>
                <a:tc>
                  <a:txBody>
                    <a:bodyPr/>
                    <a:lstStyle/>
                    <a:p>
                      <a:endParaRPr lang="en-US" dirty="0"/>
                    </a:p>
                  </a:txBody>
                  <a:tcPr/>
                </a:tc>
                <a:tc>
                  <a:txBody>
                    <a:bodyPr/>
                    <a:lstStyle/>
                    <a:p>
                      <a:endParaRPr lang="en-US" dirty="0"/>
                    </a:p>
                  </a:txBody>
                  <a:tcPr/>
                </a:tc>
                <a:tc>
                  <a:txBody>
                    <a:bodyPr/>
                    <a:lstStyle/>
                    <a:p>
                      <a:r>
                        <a:rPr lang="en-US" dirty="0"/>
                        <a:t>0.899</a:t>
                      </a:r>
                    </a:p>
                  </a:txBody>
                  <a:tcPr/>
                </a:tc>
                <a:tc>
                  <a:txBody>
                    <a:bodyPr/>
                    <a:lstStyle/>
                    <a:p>
                      <a:r>
                        <a:rPr lang="en-US" dirty="0"/>
                        <a:t>40000</a:t>
                      </a:r>
                    </a:p>
                  </a:txBody>
                  <a:tcPr/>
                </a:tc>
                <a:extLst>
                  <a:ext uri="{0D108BD9-81ED-4DB2-BD59-A6C34878D82A}">
                    <a16:rowId xmlns:a16="http://schemas.microsoft.com/office/drawing/2014/main" val="1670326725"/>
                  </a:ext>
                </a:extLst>
              </a:tr>
              <a:tr h="478943">
                <a:tc>
                  <a:txBody>
                    <a:bodyPr/>
                    <a:lstStyle/>
                    <a:p>
                      <a:r>
                        <a:rPr lang="en-US" dirty="0"/>
                        <a:t>Macro Avg</a:t>
                      </a:r>
                    </a:p>
                  </a:txBody>
                  <a:tcPr/>
                </a:tc>
                <a:tc>
                  <a:txBody>
                    <a:bodyPr/>
                    <a:lstStyle/>
                    <a:p>
                      <a:r>
                        <a:rPr lang="en-US" dirty="0"/>
                        <a:t>0.599</a:t>
                      </a:r>
                    </a:p>
                  </a:txBody>
                  <a:tcPr/>
                </a:tc>
                <a:tc>
                  <a:txBody>
                    <a:bodyPr/>
                    <a:lstStyle/>
                    <a:p>
                      <a:r>
                        <a:rPr lang="en-US" dirty="0"/>
                        <a:t>0.600</a:t>
                      </a:r>
                    </a:p>
                  </a:txBody>
                  <a:tcPr/>
                </a:tc>
                <a:tc>
                  <a:txBody>
                    <a:bodyPr/>
                    <a:lstStyle/>
                    <a:p>
                      <a:r>
                        <a:rPr lang="en-US" dirty="0"/>
                        <a:t>0.599</a:t>
                      </a:r>
                    </a:p>
                  </a:txBody>
                  <a:tcPr/>
                </a:tc>
                <a:tc>
                  <a:txBody>
                    <a:bodyPr/>
                    <a:lstStyle/>
                    <a:p>
                      <a:r>
                        <a:rPr lang="en-US" dirty="0"/>
                        <a:t>40000</a:t>
                      </a:r>
                    </a:p>
                  </a:txBody>
                  <a:tcPr/>
                </a:tc>
                <a:extLst>
                  <a:ext uri="{0D108BD9-81ED-4DB2-BD59-A6C34878D82A}">
                    <a16:rowId xmlns:a16="http://schemas.microsoft.com/office/drawing/2014/main" val="2591932830"/>
                  </a:ext>
                </a:extLst>
              </a:tr>
              <a:tr h="620305">
                <a:tc>
                  <a:txBody>
                    <a:bodyPr/>
                    <a:lstStyle/>
                    <a:p>
                      <a:r>
                        <a:rPr lang="en-US" dirty="0"/>
                        <a:t>Weighted Avg</a:t>
                      </a:r>
                    </a:p>
                  </a:txBody>
                  <a:tcPr/>
                </a:tc>
                <a:tc>
                  <a:txBody>
                    <a:bodyPr/>
                    <a:lstStyle/>
                    <a:p>
                      <a:r>
                        <a:rPr lang="en-US" dirty="0"/>
                        <a:t>0.899</a:t>
                      </a:r>
                    </a:p>
                  </a:txBody>
                  <a:tcPr/>
                </a:tc>
                <a:tc>
                  <a:txBody>
                    <a:bodyPr/>
                    <a:lstStyle/>
                    <a:p>
                      <a:r>
                        <a:rPr lang="en-US" dirty="0"/>
                        <a:t>0.899</a:t>
                      </a:r>
                    </a:p>
                  </a:txBody>
                  <a:tcPr/>
                </a:tc>
                <a:tc>
                  <a:txBody>
                    <a:bodyPr/>
                    <a:lstStyle/>
                    <a:p>
                      <a:r>
                        <a:rPr lang="en-US" dirty="0"/>
                        <a:t>0.899</a:t>
                      </a:r>
                    </a:p>
                  </a:txBody>
                  <a:tcPr/>
                </a:tc>
                <a:tc>
                  <a:txBody>
                    <a:bodyPr/>
                    <a:lstStyle/>
                    <a:p>
                      <a:r>
                        <a:rPr lang="en-US" dirty="0"/>
                        <a:t>40000</a:t>
                      </a:r>
                    </a:p>
                  </a:txBody>
                  <a:tcPr/>
                </a:tc>
                <a:extLst>
                  <a:ext uri="{0D108BD9-81ED-4DB2-BD59-A6C34878D82A}">
                    <a16:rowId xmlns:a16="http://schemas.microsoft.com/office/drawing/2014/main" val="2979474585"/>
                  </a:ext>
                </a:extLst>
              </a:tr>
            </a:tbl>
          </a:graphicData>
        </a:graphic>
      </p:graphicFrame>
      <p:sp>
        <p:nvSpPr>
          <p:cNvPr id="5" name="TextBox 4">
            <a:extLst>
              <a:ext uri="{FF2B5EF4-FFF2-40B4-BE49-F238E27FC236}">
                <a16:creationId xmlns:a16="http://schemas.microsoft.com/office/drawing/2014/main" id="{0FCE71FC-DEBE-FA7C-20E7-211FD3905714}"/>
              </a:ext>
            </a:extLst>
          </p:cNvPr>
          <p:cNvSpPr txBox="1"/>
          <p:nvPr/>
        </p:nvSpPr>
        <p:spPr>
          <a:xfrm>
            <a:off x="5891349" y="5904411"/>
            <a:ext cx="5891348" cy="646331"/>
          </a:xfrm>
          <a:prstGeom prst="rect">
            <a:avLst/>
          </a:prstGeom>
          <a:noFill/>
        </p:spPr>
        <p:txBody>
          <a:bodyPr wrap="square" rtlCol="0">
            <a:spAutoFit/>
          </a:bodyPr>
          <a:lstStyle/>
          <a:p>
            <a:r>
              <a:rPr lang="en-US" dirty="0"/>
              <a:t>Training Accuracy=99.999%</a:t>
            </a:r>
          </a:p>
          <a:p>
            <a:r>
              <a:rPr lang="en-US" dirty="0"/>
              <a:t>Validation Accuracy=89.935%</a:t>
            </a:r>
          </a:p>
        </p:txBody>
      </p:sp>
    </p:spTree>
    <p:extLst>
      <p:ext uri="{BB962C8B-B14F-4D97-AF65-F5344CB8AC3E}">
        <p14:creationId xmlns:p14="http://schemas.microsoft.com/office/powerpoint/2010/main" val="14099202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F747A-6558-79A1-ED8A-786D451730A2}"/>
              </a:ext>
            </a:extLst>
          </p:cNvPr>
          <p:cNvSpPr>
            <a:spLocks noGrp="1"/>
          </p:cNvSpPr>
          <p:nvPr>
            <p:ph type="title"/>
          </p:nvPr>
        </p:nvSpPr>
        <p:spPr/>
        <p:txBody>
          <a:bodyPr>
            <a:normAutofit/>
          </a:bodyPr>
          <a:lstStyle/>
          <a:p>
            <a:r>
              <a:rPr lang="en-US" sz="2400" dirty="0"/>
              <a:t>Random Forest Model</a:t>
            </a:r>
          </a:p>
        </p:txBody>
      </p:sp>
    </p:spTree>
    <p:extLst>
      <p:ext uri="{BB962C8B-B14F-4D97-AF65-F5344CB8AC3E}">
        <p14:creationId xmlns:p14="http://schemas.microsoft.com/office/powerpoint/2010/main" val="2761846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50072-3E0D-2B07-BB26-9D6F0767F51D}"/>
              </a:ext>
            </a:extLst>
          </p:cNvPr>
          <p:cNvSpPr>
            <a:spLocks noGrp="1"/>
          </p:cNvSpPr>
          <p:nvPr>
            <p:ph type="title"/>
          </p:nvPr>
        </p:nvSpPr>
        <p:spPr>
          <a:xfrm>
            <a:off x="226231" y="19420"/>
            <a:ext cx="10515600" cy="1325563"/>
          </a:xfrm>
        </p:spPr>
        <p:txBody>
          <a:bodyPr/>
          <a:lstStyle/>
          <a:p>
            <a:r>
              <a:rPr lang="en-US" dirty="0"/>
              <a:t>Sample Test Result</a:t>
            </a:r>
          </a:p>
        </p:txBody>
      </p:sp>
      <p:sp>
        <p:nvSpPr>
          <p:cNvPr id="5" name="TextBox 4">
            <a:extLst>
              <a:ext uri="{FF2B5EF4-FFF2-40B4-BE49-F238E27FC236}">
                <a16:creationId xmlns:a16="http://schemas.microsoft.com/office/drawing/2014/main" id="{92FFB3E2-A002-F456-02A2-CE13993E0541}"/>
              </a:ext>
            </a:extLst>
          </p:cNvPr>
          <p:cNvSpPr txBox="1"/>
          <p:nvPr/>
        </p:nvSpPr>
        <p:spPr>
          <a:xfrm>
            <a:off x="4192962" y="1160317"/>
            <a:ext cx="1935723" cy="369332"/>
          </a:xfrm>
          <a:prstGeom prst="rect">
            <a:avLst/>
          </a:prstGeom>
          <a:noFill/>
        </p:spPr>
        <p:txBody>
          <a:bodyPr wrap="none" rtlCol="0">
            <a:spAutoFit/>
          </a:bodyPr>
          <a:lstStyle/>
          <a:p>
            <a:r>
              <a:rPr lang="en-US" dirty="0"/>
              <a:t>Controlled Model </a:t>
            </a:r>
          </a:p>
        </p:txBody>
      </p:sp>
      <p:sp>
        <p:nvSpPr>
          <p:cNvPr id="7" name="TextBox 6">
            <a:extLst>
              <a:ext uri="{FF2B5EF4-FFF2-40B4-BE49-F238E27FC236}">
                <a16:creationId xmlns:a16="http://schemas.microsoft.com/office/drawing/2014/main" id="{C2DF2F80-E6C1-6901-1B20-3D3B41EE7207}"/>
              </a:ext>
            </a:extLst>
          </p:cNvPr>
          <p:cNvSpPr txBox="1"/>
          <p:nvPr/>
        </p:nvSpPr>
        <p:spPr>
          <a:xfrm>
            <a:off x="6787913" y="1398527"/>
            <a:ext cx="2191497" cy="369332"/>
          </a:xfrm>
          <a:prstGeom prst="rect">
            <a:avLst/>
          </a:prstGeom>
          <a:noFill/>
        </p:spPr>
        <p:txBody>
          <a:bodyPr wrap="none" rtlCol="0">
            <a:spAutoFit/>
          </a:bodyPr>
          <a:lstStyle/>
          <a:p>
            <a:r>
              <a:rPr lang="en-US" dirty="0"/>
              <a:t>Experimental Model </a:t>
            </a:r>
          </a:p>
        </p:txBody>
      </p:sp>
      <p:sp>
        <p:nvSpPr>
          <p:cNvPr id="9" name="TextBox 8">
            <a:extLst>
              <a:ext uri="{FF2B5EF4-FFF2-40B4-BE49-F238E27FC236}">
                <a16:creationId xmlns:a16="http://schemas.microsoft.com/office/drawing/2014/main" id="{95A6D9ED-4925-66FF-AC0E-CBC17775E993}"/>
              </a:ext>
            </a:extLst>
          </p:cNvPr>
          <p:cNvSpPr txBox="1"/>
          <p:nvPr/>
        </p:nvSpPr>
        <p:spPr>
          <a:xfrm>
            <a:off x="143848" y="1146070"/>
            <a:ext cx="3488245" cy="646331"/>
          </a:xfrm>
          <a:prstGeom prst="rect">
            <a:avLst/>
          </a:prstGeom>
          <a:noFill/>
        </p:spPr>
        <p:txBody>
          <a:bodyPr wrap="square">
            <a:spAutoFit/>
          </a:bodyPr>
          <a:lstStyle/>
          <a:p>
            <a:r>
              <a:rPr lang="en-US" dirty="0"/>
              <a:t>Ground Truth=</a:t>
            </a:r>
            <a:r>
              <a:rPr lang="en-US" dirty="0" err="1"/>
              <a:t>Thermocld</a:t>
            </a:r>
            <a:r>
              <a:rPr lang="en-US" dirty="0"/>
              <a:t> phase VAP</a:t>
            </a:r>
          </a:p>
        </p:txBody>
      </p:sp>
      <p:sp>
        <p:nvSpPr>
          <p:cNvPr id="10" name="TextBox 9">
            <a:extLst>
              <a:ext uri="{FF2B5EF4-FFF2-40B4-BE49-F238E27FC236}">
                <a16:creationId xmlns:a16="http://schemas.microsoft.com/office/drawing/2014/main" id="{D79EBAFD-C616-0854-1D17-BEEECACBA301}"/>
              </a:ext>
            </a:extLst>
          </p:cNvPr>
          <p:cNvSpPr txBox="1"/>
          <p:nvPr/>
        </p:nvSpPr>
        <p:spPr>
          <a:xfrm>
            <a:off x="10504265" y="5478843"/>
            <a:ext cx="237566" cy="369332"/>
          </a:xfrm>
          <a:prstGeom prst="rect">
            <a:avLst/>
          </a:prstGeom>
          <a:noFill/>
        </p:spPr>
        <p:txBody>
          <a:bodyPr wrap="none" rtlCol="0">
            <a:spAutoFit/>
          </a:bodyPr>
          <a:lstStyle/>
          <a:p>
            <a:r>
              <a:rPr lang="en-US" dirty="0"/>
              <a:t> </a:t>
            </a:r>
          </a:p>
        </p:txBody>
      </p:sp>
      <p:pic>
        <p:nvPicPr>
          <p:cNvPr id="11" name="Picture 10">
            <a:extLst>
              <a:ext uri="{FF2B5EF4-FFF2-40B4-BE49-F238E27FC236}">
                <a16:creationId xmlns:a16="http://schemas.microsoft.com/office/drawing/2014/main" id="{251B82AD-A7CD-E81B-6CDF-E3AC2A87BB57}"/>
              </a:ext>
            </a:extLst>
          </p:cNvPr>
          <p:cNvPicPr>
            <a:picLocks noChangeAspect="1"/>
          </p:cNvPicPr>
          <p:nvPr/>
        </p:nvPicPr>
        <p:blipFill>
          <a:blip r:embed="rId3"/>
          <a:stretch>
            <a:fillRect/>
          </a:stretch>
        </p:blipFill>
        <p:spPr>
          <a:xfrm>
            <a:off x="3497478" y="4410998"/>
            <a:ext cx="2391279" cy="2270714"/>
          </a:xfrm>
          <a:prstGeom prst="rect">
            <a:avLst/>
          </a:prstGeom>
        </p:spPr>
      </p:pic>
      <p:pic>
        <p:nvPicPr>
          <p:cNvPr id="14" name="Picture 13">
            <a:extLst>
              <a:ext uri="{FF2B5EF4-FFF2-40B4-BE49-F238E27FC236}">
                <a16:creationId xmlns:a16="http://schemas.microsoft.com/office/drawing/2014/main" id="{C40AAFE6-199B-6B5F-D629-C3C0AC47D1F3}"/>
              </a:ext>
            </a:extLst>
          </p:cNvPr>
          <p:cNvPicPr>
            <a:picLocks noChangeAspect="1"/>
          </p:cNvPicPr>
          <p:nvPr/>
        </p:nvPicPr>
        <p:blipFill>
          <a:blip r:embed="rId4"/>
          <a:stretch>
            <a:fillRect/>
          </a:stretch>
        </p:blipFill>
        <p:spPr>
          <a:xfrm>
            <a:off x="6599309" y="1767859"/>
            <a:ext cx="2191498" cy="2556757"/>
          </a:xfrm>
          <a:prstGeom prst="rect">
            <a:avLst/>
          </a:prstGeom>
        </p:spPr>
      </p:pic>
      <p:pic>
        <p:nvPicPr>
          <p:cNvPr id="16" name="Picture 15">
            <a:extLst>
              <a:ext uri="{FF2B5EF4-FFF2-40B4-BE49-F238E27FC236}">
                <a16:creationId xmlns:a16="http://schemas.microsoft.com/office/drawing/2014/main" id="{527D9900-9D1F-B7B6-9C48-069040A08DA1}"/>
              </a:ext>
            </a:extLst>
          </p:cNvPr>
          <p:cNvPicPr>
            <a:picLocks noChangeAspect="1"/>
          </p:cNvPicPr>
          <p:nvPr/>
        </p:nvPicPr>
        <p:blipFill>
          <a:blip r:embed="rId5"/>
          <a:stretch>
            <a:fillRect/>
          </a:stretch>
        </p:blipFill>
        <p:spPr>
          <a:xfrm>
            <a:off x="6503633" y="4410998"/>
            <a:ext cx="2382851" cy="2357229"/>
          </a:xfrm>
          <a:prstGeom prst="rect">
            <a:avLst/>
          </a:prstGeom>
        </p:spPr>
      </p:pic>
      <p:pic>
        <p:nvPicPr>
          <p:cNvPr id="18" name="Picture 17">
            <a:extLst>
              <a:ext uri="{FF2B5EF4-FFF2-40B4-BE49-F238E27FC236}">
                <a16:creationId xmlns:a16="http://schemas.microsoft.com/office/drawing/2014/main" id="{21C4F6B2-EE46-9631-B6A5-2E15CAF80F6B}"/>
              </a:ext>
            </a:extLst>
          </p:cNvPr>
          <p:cNvPicPr>
            <a:picLocks noChangeAspect="1"/>
          </p:cNvPicPr>
          <p:nvPr/>
        </p:nvPicPr>
        <p:blipFill>
          <a:blip r:embed="rId6"/>
          <a:stretch>
            <a:fillRect/>
          </a:stretch>
        </p:blipFill>
        <p:spPr>
          <a:xfrm>
            <a:off x="1589284" y="1507815"/>
            <a:ext cx="4299473" cy="2889536"/>
          </a:xfrm>
          <a:prstGeom prst="rect">
            <a:avLst/>
          </a:prstGeom>
        </p:spPr>
      </p:pic>
      <p:pic>
        <p:nvPicPr>
          <p:cNvPr id="1026" name="Picture 2" descr="Intersection over Union (IoU) for ...">
            <a:extLst>
              <a:ext uri="{FF2B5EF4-FFF2-40B4-BE49-F238E27FC236}">
                <a16:creationId xmlns:a16="http://schemas.microsoft.com/office/drawing/2014/main" id="{3D45342A-44F3-1E4B-37BE-2FD24687A74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413373" y="2274557"/>
            <a:ext cx="2419350" cy="188595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F7AB9ED5-9F43-527B-1942-1360F496593A}"/>
              </a:ext>
            </a:extLst>
          </p:cNvPr>
          <p:cNvPicPr>
            <a:picLocks noChangeAspect="1"/>
          </p:cNvPicPr>
          <p:nvPr/>
        </p:nvPicPr>
        <p:blipFill>
          <a:blip r:embed="rId4"/>
          <a:stretch>
            <a:fillRect/>
          </a:stretch>
        </p:blipFill>
        <p:spPr>
          <a:xfrm>
            <a:off x="6751709" y="1920259"/>
            <a:ext cx="2191498" cy="2556757"/>
          </a:xfrm>
          <a:prstGeom prst="rect">
            <a:avLst/>
          </a:prstGeom>
        </p:spPr>
      </p:pic>
    </p:spTree>
    <p:extLst>
      <p:ext uri="{BB962C8B-B14F-4D97-AF65-F5344CB8AC3E}">
        <p14:creationId xmlns:p14="http://schemas.microsoft.com/office/powerpoint/2010/main" val="8580000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D9219013-BFDE-CEEB-095F-42FBD696E726}"/>
              </a:ext>
            </a:extLst>
          </p:cNvPr>
          <p:cNvGraphicFramePr>
            <a:graphicFrameLocks noGrp="1"/>
          </p:cNvGraphicFramePr>
          <p:nvPr>
            <p:ph idx="1"/>
            <p:extLst>
              <p:ext uri="{D42A27DB-BD31-4B8C-83A1-F6EECF244321}">
                <p14:modId xmlns:p14="http://schemas.microsoft.com/office/powerpoint/2010/main" val="284513198"/>
              </p:ext>
            </p:extLst>
          </p:nvPr>
        </p:nvGraphicFramePr>
        <p:xfrm>
          <a:off x="1836357" y="743990"/>
          <a:ext cx="7844192" cy="6035040"/>
        </p:xfrm>
        <a:graphic>
          <a:graphicData uri="http://schemas.openxmlformats.org/drawingml/2006/table">
            <a:tbl>
              <a:tblPr firstRow="1" bandRow="1">
                <a:tableStyleId>{5C22544A-7EE6-4342-B048-85BDC9FD1C3A}</a:tableStyleId>
              </a:tblPr>
              <a:tblGrid>
                <a:gridCol w="1481580">
                  <a:extLst>
                    <a:ext uri="{9D8B030D-6E8A-4147-A177-3AD203B41FA5}">
                      <a16:colId xmlns:a16="http://schemas.microsoft.com/office/drawing/2014/main" val="1869798666"/>
                    </a:ext>
                  </a:extLst>
                </a:gridCol>
                <a:gridCol w="1601686">
                  <a:extLst>
                    <a:ext uri="{9D8B030D-6E8A-4147-A177-3AD203B41FA5}">
                      <a16:colId xmlns:a16="http://schemas.microsoft.com/office/drawing/2014/main" val="4183964140"/>
                    </a:ext>
                  </a:extLst>
                </a:gridCol>
                <a:gridCol w="1579620">
                  <a:extLst>
                    <a:ext uri="{9D8B030D-6E8A-4147-A177-3AD203B41FA5}">
                      <a16:colId xmlns:a16="http://schemas.microsoft.com/office/drawing/2014/main" val="3675822488"/>
                    </a:ext>
                  </a:extLst>
                </a:gridCol>
                <a:gridCol w="1590653">
                  <a:extLst>
                    <a:ext uri="{9D8B030D-6E8A-4147-A177-3AD203B41FA5}">
                      <a16:colId xmlns:a16="http://schemas.microsoft.com/office/drawing/2014/main" val="185726422"/>
                    </a:ext>
                  </a:extLst>
                </a:gridCol>
                <a:gridCol w="1590653">
                  <a:extLst>
                    <a:ext uri="{9D8B030D-6E8A-4147-A177-3AD203B41FA5}">
                      <a16:colId xmlns:a16="http://schemas.microsoft.com/office/drawing/2014/main" val="3372886201"/>
                    </a:ext>
                  </a:extLst>
                </a:gridCol>
              </a:tblGrid>
              <a:tr h="862980">
                <a:tc>
                  <a:txBody>
                    <a:bodyPr/>
                    <a:lstStyle/>
                    <a:p>
                      <a:r>
                        <a:rPr lang="en-US" dirty="0"/>
                        <a:t>Date </a:t>
                      </a:r>
                    </a:p>
                  </a:txBody>
                  <a:tcPr/>
                </a:tc>
                <a:tc>
                  <a:txBody>
                    <a:bodyPr/>
                    <a:lstStyle/>
                    <a:p>
                      <a:r>
                        <a:rPr lang="en-US" dirty="0"/>
                        <a:t>Experimental Model Accuracy</a:t>
                      </a:r>
                    </a:p>
                  </a:txBody>
                  <a:tcPr/>
                </a:tc>
                <a:tc>
                  <a:txBody>
                    <a:bodyPr/>
                    <a:lstStyle/>
                    <a:p>
                      <a:r>
                        <a:rPr lang="en-US" dirty="0"/>
                        <a:t>Experimental Model Mean IOU</a:t>
                      </a:r>
                    </a:p>
                  </a:txBody>
                  <a:tcPr/>
                </a:tc>
                <a:tc>
                  <a:txBody>
                    <a:bodyPr/>
                    <a:lstStyle/>
                    <a:p>
                      <a:r>
                        <a:rPr lang="en-US" dirty="0"/>
                        <a:t>Control Model Accuracy</a:t>
                      </a:r>
                    </a:p>
                  </a:txBody>
                  <a:tcPr/>
                </a:tc>
                <a:tc>
                  <a:txBody>
                    <a:bodyPr/>
                    <a:lstStyle/>
                    <a:p>
                      <a:r>
                        <a:rPr lang="en-US" dirty="0"/>
                        <a:t>Control Model Mean IOU </a:t>
                      </a:r>
                    </a:p>
                  </a:txBody>
                  <a:tcPr/>
                </a:tc>
                <a:extLst>
                  <a:ext uri="{0D108BD9-81ED-4DB2-BD59-A6C34878D82A}">
                    <a16:rowId xmlns:a16="http://schemas.microsoft.com/office/drawing/2014/main" val="1093181244"/>
                  </a:ext>
                </a:extLst>
              </a:tr>
              <a:tr h="604086">
                <a:tc>
                  <a:txBody>
                    <a:bodyPr/>
                    <a:lstStyle/>
                    <a:p>
                      <a:r>
                        <a:rPr lang="en-US" dirty="0"/>
                        <a:t>February 10</a:t>
                      </a:r>
                      <a:r>
                        <a:rPr lang="en-US" baseline="30000" dirty="0"/>
                        <a:t>th</a:t>
                      </a:r>
                      <a:r>
                        <a:rPr lang="en-US" dirty="0"/>
                        <a:t>, 2023</a:t>
                      </a:r>
                    </a:p>
                  </a:txBody>
                  <a:tcPr/>
                </a:tc>
                <a:tc>
                  <a:txBody>
                    <a:bodyPr/>
                    <a:lstStyle/>
                    <a:p>
                      <a:r>
                        <a:rPr lang="en-US" dirty="0"/>
                        <a:t>95.041%</a:t>
                      </a:r>
                    </a:p>
                  </a:txBody>
                  <a:tcPr/>
                </a:tc>
                <a:tc>
                  <a:txBody>
                    <a:bodyPr/>
                    <a:lstStyle/>
                    <a:p>
                      <a:r>
                        <a:rPr lang="en-US" dirty="0"/>
                        <a:t>0.662</a:t>
                      </a:r>
                    </a:p>
                  </a:txBody>
                  <a:tcPr/>
                </a:tc>
                <a:tc>
                  <a:txBody>
                    <a:bodyPr/>
                    <a:lstStyle/>
                    <a:p>
                      <a:r>
                        <a:rPr lang="en-US" dirty="0"/>
                        <a:t>95.311%</a:t>
                      </a:r>
                    </a:p>
                  </a:txBody>
                  <a:tcPr/>
                </a:tc>
                <a:tc>
                  <a:txBody>
                    <a:bodyPr/>
                    <a:lstStyle/>
                    <a:p>
                      <a:r>
                        <a:rPr lang="en-US" dirty="0">
                          <a:highlight>
                            <a:srgbClr val="FFFF00"/>
                          </a:highlight>
                        </a:rPr>
                        <a:t>0.669</a:t>
                      </a:r>
                    </a:p>
                  </a:txBody>
                  <a:tcPr/>
                </a:tc>
                <a:extLst>
                  <a:ext uri="{0D108BD9-81ED-4DB2-BD59-A6C34878D82A}">
                    <a16:rowId xmlns:a16="http://schemas.microsoft.com/office/drawing/2014/main" val="2676286935"/>
                  </a:ext>
                </a:extLst>
              </a:tr>
              <a:tr h="604086">
                <a:tc>
                  <a:txBody>
                    <a:bodyPr/>
                    <a:lstStyle/>
                    <a:p>
                      <a:r>
                        <a:rPr lang="en-US" dirty="0"/>
                        <a:t>February 11</a:t>
                      </a:r>
                      <a:r>
                        <a:rPr lang="en-US" baseline="30000" dirty="0"/>
                        <a:t>th</a:t>
                      </a:r>
                      <a:r>
                        <a:rPr lang="en-US" dirty="0"/>
                        <a:t>, 2023</a:t>
                      </a:r>
                    </a:p>
                  </a:txBody>
                  <a:tcPr/>
                </a:tc>
                <a:tc>
                  <a:txBody>
                    <a:bodyPr/>
                    <a:lstStyle/>
                    <a:p>
                      <a:r>
                        <a:rPr lang="en-US" dirty="0"/>
                        <a:t>97.433%</a:t>
                      </a:r>
                    </a:p>
                  </a:txBody>
                  <a:tcPr/>
                </a:tc>
                <a:tc>
                  <a:txBody>
                    <a:bodyPr/>
                    <a:lstStyle/>
                    <a:p>
                      <a:r>
                        <a:rPr lang="en-US" dirty="0">
                          <a:highlight>
                            <a:srgbClr val="FFFF00"/>
                          </a:highlight>
                        </a:rPr>
                        <a:t>0.659</a:t>
                      </a:r>
                    </a:p>
                  </a:txBody>
                  <a:tcPr/>
                </a:tc>
                <a:tc>
                  <a:txBody>
                    <a:bodyPr/>
                    <a:lstStyle/>
                    <a:p>
                      <a:r>
                        <a:rPr lang="en-US" dirty="0"/>
                        <a:t>97.353%</a:t>
                      </a:r>
                    </a:p>
                  </a:txBody>
                  <a:tcPr/>
                </a:tc>
                <a:tc>
                  <a:txBody>
                    <a:bodyPr/>
                    <a:lstStyle/>
                    <a:p>
                      <a:r>
                        <a:rPr lang="en-US" dirty="0"/>
                        <a:t>0.654</a:t>
                      </a:r>
                    </a:p>
                  </a:txBody>
                  <a:tcPr/>
                </a:tc>
                <a:extLst>
                  <a:ext uri="{0D108BD9-81ED-4DB2-BD59-A6C34878D82A}">
                    <a16:rowId xmlns:a16="http://schemas.microsoft.com/office/drawing/2014/main" val="1738802478"/>
                  </a:ext>
                </a:extLst>
              </a:tr>
              <a:tr h="604086">
                <a:tc>
                  <a:txBody>
                    <a:bodyPr/>
                    <a:lstStyle/>
                    <a:p>
                      <a:r>
                        <a:rPr lang="en-US" dirty="0"/>
                        <a:t>February 12</a:t>
                      </a:r>
                      <a:r>
                        <a:rPr lang="en-US" baseline="30000" dirty="0"/>
                        <a:t>th</a:t>
                      </a:r>
                      <a:r>
                        <a:rPr lang="en-US" dirty="0"/>
                        <a:t>, 2023</a:t>
                      </a:r>
                    </a:p>
                  </a:txBody>
                  <a:tcPr/>
                </a:tc>
                <a:tc>
                  <a:txBody>
                    <a:bodyPr/>
                    <a:lstStyle/>
                    <a:p>
                      <a:r>
                        <a:rPr lang="en-US" dirty="0"/>
                        <a:t>99.868%</a:t>
                      </a:r>
                    </a:p>
                  </a:txBody>
                  <a:tcPr/>
                </a:tc>
                <a:tc>
                  <a:txBody>
                    <a:bodyPr/>
                    <a:lstStyle/>
                    <a:p>
                      <a:r>
                        <a:rPr lang="en-US" dirty="0">
                          <a:highlight>
                            <a:srgbClr val="FFFF00"/>
                          </a:highlight>
                        </a:rPr>
                        <a:t>0.465</a:t>
                      </a:r>
                    </a:p>
                  </a:txBody>
                  <a:tcPr/>
                </a:tc>
                <a:tc>
                  <a:txBody>
                    <a:bodyPr/>
                    <a:lstStyle/>
                    <a:p>
                      <a:r>
                        <a:rPr lang="en-US" dirty="0"/>
                        <a:t>99.853%</a:t>
                      </a:r>
                    </a:p>
                  </a:txBody>
                  <a:tcPr/>
                </a:tc>
                <a:tc>
                  <a:txBody>
                    <a:bodyPr/>
                    <a:lstStyle/>
                    <a:p>
                      <a:r>
                        <a:rPr lang="en-US" dirty="0"/>
                        <a:t>0.456</a:t>
                      </a:r>
                    </a:p>
                  </a:txBody>
                  <a:tcPr/>
                </a:tc>
                <a:extLst>
                  <a:ext uri="{0D108BD9-81ED-4DB2-BD59-A6C34878D82A}">
                    <a16:rowId xmlns:a16="http://schemas.microsoft.com/office/drawing/2014/main" val="202457862"/>
                  </a:ext>
                </a:extLst>
              </a:tr>
              <a:tr h="604086">
                <a:tc>
                  <a:txBody>
                    <a:bodyPr/>
                    <a:lstStyle/>
                    <a:p>
                      <a:r>
                        <a:rPr lang="en-US" dirty="0"/>
                        <a:t>February 13</a:t>
                      </a:r>
                      <a:r>
                        <a:rPr lang="en-US" baseline="30000" dirty="0"/>
                        <a:t>th</a:t>
                      </a:r>
                      <a:r>
                        <a:rPr lang="en-US" dirty="0"/>
                        <a:t>, 2023</a:t>
                      </a:r>
                    </a:p>
                  </a:txBody>
                  <a:tcPr/>
                </a:tc>
                <a:tc>
                  <a:txBody>
                    <a:bodyPr/>
                    <a:lstStyle/>
                    <a:p>
                      <a:r>
                        <a:rPr lang="en-US" dirty="0"/>
                        <a:t>99.311%</a:t>
                      </a:r>
                    </a:p>
                  </a:txBody>
                  <a:tcPr/>
                </a:tc>
                <a:tc>
                  <a:txBody>
                    <a:bodyPr/>
                    <a:lstStyle/>
                    <a:p>
                      <a:r>
                        <a:rPr lang="en-US" dirty="0">
                          <a:highlight>
                            <a:srgbClr val="FFFF00"/>
                          </a:highlight>
                        </a:rPr>
                        <a:t>0.516</a:t>
                      </a:r>
                    </a:p>
                  </a:txBody>
                  <a:tcPr/>
                </a:tc>
                <a:tc>
                  <a:txBody>
                    <a:bodyPr/>
                    <a:lstStyle/>
                    <a:p>
                      <a:r>
                        <a:rPr lang="en-US" dirty="0"/>
                        <a:t>99.308%</a:t>
                      </a:r>
                    </a:p>
                  </a:txBody>
                  <a:tcPr/>
                </a:tc>
                <a:tc>
                  <a:txBody>
                    <a:bodyPr/>
                    <a:lstStyle/>
                    <a:p>
                      <a:r>
                        <a:rPr lang="en-US" dirty="0"/>
                        <a:t>0.508</a:t>
                      </a:r>
                    </a:p>
                  </a:txBody>
                  <a:tcPr/>
                </a:tc>
                <a:extLst>
                  <a:ext uri="{0D108BD9-81ED-4DB2-BD59-A6C34878D82A}">
                    <a16:rowId xmlns:a16="http://schemas.microsoft.com/office/drawing/2014/main" val="2010005080"/>
                  </a:ext>
                </a:extLst>
              </a:tr>
              <a:tr h="604086">
                <a:tc>
                  <a:txBody>
                    <a:bodyPr/>
                    <a:lstStyle/>
                    <a:p>
                      <a:r>
                        <a:rPr lang="en-US" dirty="0"/>
                        <a:t>February 14</a:t>
                      </a:r>
                      <a:r>
                        <a:rPr lang="en-US" baseline="30000" dirty="0"/>
                        <a:t>th, </a:t>
                      </a:r>
                      <a:r>
                        <a:rPr lang="en-US" dirty="0"/>
                        <a:t>2023</a:t>
                      </a:r>
                    </a:p>
                  </a:txBody>
                  <a:tcPr/>
                </a:tc>
                <a:tc>
                  <a:txBody>
                    <a:bodyPr/>
                    <a:lstStyle/>
                    <a:p>
                      <a:r>
                        <a:rPr lang="en-US" dirty="0"/>
                        <a:t>99.039%</a:t>
                      </a:r>
                    </a:p>
                  </a:txBody>
                  <a:tcPr/>
                </a:tc>
                <a:tc>
                  <a:txBody>
                    <a:bodyPr/>
                    <a:lstStyle/>
                    <a:p>
                      <a:r>
                        <a:rPr lang="en-US" dirty="0"/>
                        <a:t>0.639</a:t>
                      </a:r>
                    </a:p>
                  </a:txBody>
                  <a:tcPr/>
                </a:tc>
                <a:tc>
                  <a:txBody>
                    <a:bodyPr/>
                    <a:lstStyle/>
                    <a:p>
                      <a:r>
                        <a:rPr lang="en-US" dirty="0"/>
                        <a:t>99.032%</a:t>
                      </a:r>
                    </a:p>
                  </a:txBody>
                  <a:tcPr/>
                </a:tc>
                <a:tc>
                  <a:txBody>
                    <a:bodyPr/>
                    <a:lstStyle/>
                    <a:p>
                      <a:r>
                        <a:rPr lang="en-US" dirty="0"/>
                        <a:t>0.639</a:t>
                      </a:r>
                    </a:p>
                  </a:txBody>
                  <a:tcPr/>
                </a:tc>
                <a:extLst>
                  <a:ext uri="{0D108BD9-81ED-4DB2-BD59-A6C34878D82A}">
                    <a16:rowId xmlns:a16="http://schemas.microsoft.com/office/drawing/2014/main" val="1842225647"/>
                  </a:ext>
                </a:extLst>
              </a:tr>
              <a:tr h="604086">
                <a:tc>
                  <a:txBody>
                    <a:bodyPr/>
                    <a:lstStyle/>
                    <a:p>
                      <a:r>
                        <a:rPr lang="en-US" dirty="0"/>
                        <a:t>February 15th , 2023</a:t>
                      </a:r>
                      <a:endParaRPr lang="en-US" baseline="30000" dirty="0"/>
                    </a:p>
                  </a:txBody>
                  <a:tcPr/>
                </a:tc>
                <a:tc>
                  <a:txBody>
                    <a:bodyPr/>
                    <a:lstStyle/>
                    <a:p>
                      <a:r>
                        <a:rPr lang="en-US" dirty="0"/>
                        <a:t>98.820%</a:t>
                      </a:r>
                    </a:p>
                  </a:txBody>
                  <a:tcPr/>
                </a:tc>
                <a:tc>
                  <a:txBody>
                    <a:bodyPr/>
                    <a:lstStyle/>
                    <a:p>
                      <a:r>
                        <a:rPr lang="en-US" dirty="0">
                          <a:highlight>
                            <a:srgbClr val="FFFF00"/>
                          </a:highlight>
                        </a:rPr>
                        <a:t>0.770</a:t>
                      </a:r>
                    </a:p>
                  </a:txBody>
                  <a:tcPr/>
                </a:tc>
                <a:tc>
                  <a:txBody>
                    <a:bodyPr/>
                    <a:lstStyle/>
                    <a:p>
                      <a:r>
                        <a:rPr lang="en-US" dirty="0"/>
                        <a:t>98.893%</a:t>
                      </a:r>
                    </a:p>
                  </a:txBody>
                  <a:tcPr/>
                </a:tc>
                <a:tc>
                  <a:txBody>
                    <a:bodyPr/>
                    <a:lstStyle/>
                    <a:p>
                      <a:r>
                        <a:rPr lang="en-US" dirty="0"/>
                        <a:t>0.625</a:t>
                      </a:r>
                    </a:p>
                  </a:txBody>
                  <a:tcPr/>
                </a:tc>
                <a:extLst>
                  <a:ext uri="{0D108BD9-81ED-4DB2-BD59-A6C34878D82A}">
                    <a16:rowId xmlns:a16="http://schemas.microsoft.com/office/drawing/2014/main" val="1171524904"/>
                  </a:ext>
                </a:extLst>
              </a:tr>
              <a:tr h="604086">
                <a:tc>
                  <a:txBody>
                    <a:bodyPr/>
                    <a:lstStyle/>
                    <a:p>
                      <a:r>
                        <a:rPr lang="en-US" dirty="0"/>
                        <a:t>February 16</a:t>
                      </a:r>
                      <a:r>
                        <a:rPr lang="en-US" baseline="30000" dirty="0"/>
                        <a:t>th</a:t>
                      </a:r>
                      <a:r>
                        <a:rPr lang="en-US" dirty="0"/>
                        <a:t> , 2023</a:t>
                      </a:r>
                    </a:p>
                  </a:txBody>
                  <a:tcPr/>
                </a:tc>
                <a:tc>
                  <a:txBody>
                    <a:bodyPr/>
                    <a:lstStyle/>
                    <a:p>
                      <a:r>
                        <a:rPr lang="en-US" dirty="0"/>
                        <a:t>97.933%</a:t>
                      </a:r>
                    </a:p>
                  </a:txBody>
                  <a:tcPr/>
                </a:tc>
                <a:tc>
                  <a:txBody>
                    <a:bodyPr/>
                    <a:lstStyle/>
                    <a:p>
                      <a:r>
                        <a:rPr lang="en-US" dirty="0">
                          <a:highlight>
                            <a:srgbClr val="FFFF00"/>
                          </a:highlight>
                        </a:rPr>
                        <a:t>0.582</a:t>
                      </a:r>
                    </a:p>
                  </a:txBody>
                  <a:tcPr/>
                </a:tc>
                <a:tc>
                  <a:txBody>
                    <a:bodyPr/>
                    <a:lstStyle/>
                    <a:p>
                      <a:r>
                        <a:rPr lang="en-US" dirty="0"/>
                        <a:t>97.915%</a:t>
                      </a:r>
                    </a:p>
                  </a:txBody>
                  <a:tcPr/>
                </a:tc>
                <a:tc>
                  <a:txBody>
                    <a:bodyPr/>
                    <a:lstStyle/>
                    <a:p>
                      <a:r>
                        <a:rPr lang="en-US" dirty="0"/>
                        <a:t>0.580</a:t>
                      </a:r>
                    </a:p>
                  </a:txBody>
                  <a:tcPr/>
                </a:tc>
                <a:extLst>
                  <a:ext uri="{0D108BD9-81ED-4DB2-BD59-A6C34878D82A}">
                    <a16:rowId xmlns:a16="http://schemas.microsoft.com/office/drawing/2014/main" val="1966828585"/>
                  </a:ext>
                </a:extLst>
              </a:tr>
              <a:tr h="604086">
                <a:tc>
                  <a:txBody>
                    <a:bodyPr/>
                    <a:lstStyle/>
                    <a:p>
                      <a:r>
                        <a:rPr lang="en-US" dirty="0"/>
                        <a:t>February 17</a:t>
                      </a:r>
                      <a:r>
                        <a:rPr lang="en-US" baseline="30000" dirty="0"/>
                        <a:t>th</a:t>
                      </a:r>
                      <a:r>
                        <a:rPr lang="en-US" dirty="0"/>
                        <a:t> ,2023</a:t>
                      </a:r>
                    </a:p>
                  </a:txBody>
                  <a:tcPr/>
                </a:tc>
                <a:tc>
                  <a:txBody>
                    <a:bodyPr/>
                    <a:lstStyle/>
                    <a:p>
                      <a:r>
                        <a:rPr lang="en-US" dirty="0"/>
                        <a:t>97.376%</a:t>
                      </a:r>
                    </a:p>
                  </a:txBody>
                  <a:tcPr/>
                </a:tc>
                <a:tc>
                  <a:txBody>
                    <a:bodyPr/>
                    <a:lstStyle/>
                    <a:p>
                      <a:r>
                        <a:rPr lang="en-US" dirty="0"/>
                        <a:t>0.628</a:t>
                      </a:r>
                    </a:p>
                  </a:txBody>
                  <a:tcPr/>
                </a:tc>
                <a:tc>
                  <a:txBody>
                    <a:bodyPr/>
                    <a:lstStyle/>
                    <a:p>
                      <a:r>
                        <a:rPr lang="en-US" dirty="0"/>
                        <a:t>97.489%</a:t>
                      </a:r>
                    </a:p>
                  </a:txBody>
                  <a:tcPr/>
                </a:tc>
                <a:tc>
                  <a:txBody>
                    <a:bodyPr/>
                    <a:lstStyle/>
                    <a:p>
                      <a:r>
                        <a:rPr lang="en-US" dirty="0">
                          <a:highlight>
                            <a:srgbClr val="FFFF00"/>
                          </a:highlight>
                        </a:rPr>
                        <a:t>0.632</a:t>
                      </a:r>
                    </a:p>
                  </a:txBody>
                  <a:tcPr/>
                </a:tc>
                <a:extLst>
                  <a:ext uri="{0D108BD9-81ED-4DB2-BD59-A6C34878D82A}">
                    <a16:rowId xmlns:a16="http://schemas.microsoft.com/office/drawing/2014/main" val="1356027104"/>
                  </a:ext>
                </a:extLst>
              </a:tr>
            </a:tbl>
          </a:graphicData>
        </a:graphic>
      </p:graphicFrame>
      <p:sp>
        <p:nvSpPr>
          <p:cNvPr id="8" name="TextBox 7">
            <a:extLst>
              <a:ext uri="{FF2B5EF4-FFF2-40B4-BE49-F238E27FC236}">
                <a16:creationId xmlns:a16="http://schemas.microsoft.com/office/drawing/2014/main" id="{0C18F480-D419-A1DD-F1A6-467BF93A3DFA}"/>
              </a:ext>
            </a:extLst>
          </p:cNvPr>
          <p:cNvSpPr txBox="1"/>
          <p:nvPr/>
        </p:nvSpPr>
        <p:spPr>
          <a:xfrm>
            <a:off x="151140" y="374658"/>
            <a:ext cx="1765227" cy="369332"/>
          </a:xfrm>
          <a:prstGeom prst="rect">
            <a:avLst/>
          </a:prstGeom>
          <a:noFill/>
        </p:spPr>
        <p:txBody>
          <a:bodyPr wrap="none" rtlCol="0">
            <a:spAutoFit/>
          </a:bodyPr>
          <a:lstStyle/>
          <a:p>
            <a:r>
              <a:rPr lang="en-US" dirty="0"/>
              <a:t>Test Data Results</a:t>
            </a:r>
          </a:p>
        </p:txBody>
      </p:sp>
    </p:spTree>
    <p:extLst>
      <p:ext uri="{BB962C8B-B14F-4D97-AF65-F5344CB8AC3E}">
        <p14:creationId xmlns:p14="http://schemas.microsoft.com/office/powerpoint/2010/main" val="98122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C1824-AA19-4ABB-2B1D-2184AF1277C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0829B4A-5905-783F-44CC-83EAF6D5FDD7}"/>
              </a:ext>
            </a:extLst>
          </p:cNvPr>
          <p:cNvSpPr>
            <a:spLocks noGrp="1"/>
          </p:cNvSpPr>
          <p:nvPr>
            <p:ph idx="1"/>
          </p:nvPr>
        </p:nvSpPr>
        <p:spPr/>
        <p:txBody>
          <a:bodyPr/>
          <a:lstStyle/>
          <a:p>
            <a:r>
              <a:rPr lang="en-US" dirty="0"/>
              <a:t>Why this is important</a:t>
            </a:r>
          </a:p>
          <a:p>
            <a:r>
              <a:rPr lang="en-US" dirty="0"/>
              <a:t>Understanding cloud phase and how it contributes to climate change: clouds can have a warm or cooling effect </a:t>
            </a:r>
          </a:p>
          <a:p>
            <a:r>
              <a:rPr lang="en-US" dirty="0"/>
              <a:t>Model is only as good as the data it is trained on</a:t>
            </a:r>
          </a:p>
        </p:txBody>
      </p:sp>
    </p:spTree>
    <p:extLst>
      <p:ext uri="{BB962C8B-B14F-4D97-AF65-F5344CB8AC3E}">
        <p14:creationId xmlns:p14="http://schemas.microsoft.com/office/powerpoint/2010/main" val="12143543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53557-6581-4908-DB86-748664FF869B}"/>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25B8821E-70EA-2307-C06F-1F2CFFC2304F}"/>
              </a:ext>
            </a:extLst>
          </p:cNvPr>
          <p:cNvSpPr>
            <a:spLocks noGrp="1"/>
          </p:cNvSpPr>
          <p:nvPr>
            <p:ph idx="1"/>
          </p:nvPr>
        </p:nvSpPr>
        <p:spPr/>
        <p:txBody>
          <a:bodyPr>
            <a:normAutofit/>
          </a:bodyPr>
          <a:lstStyle/>
          <a:p>
            <a:pPr marL="0" indent="0">
              <a:buNone/>
            </a:pPr>
            <a:r>
              <a:rPr lang="en-US" dirty="0"/>
              <a:t>Accurately predicting cloud phases is crucial for refining cloud models and understanding Earth's energy balance. The DOE's ARM facility produces the "thermodynamic cloud phase" product from Alaska's north slope instruments. We correct algorithmic errors due to instrument or algorithm failures and apply a random forest model to evaluate if these corrections improve cloud phase prediction accuracy.</a:t>
            </a:r>
          </a:p>
        </p:txBody>
      </p:sp>
    </p:spTree>
    <p:extLst>
      <p:ext uri="{BB962C8B-B14F-4D97-AF65-F5344CB8AC3E}">
        <p14:creationId xmlns:p14="http://schemas.microsoft.com/office/powerpoint/2010/main" val="847657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DC4B-A898-0D66-0A48-0C8FBF8C7061}"/>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3AFB59B0-5FA3-5190-0951-64A70D2C3062}"/>
              </a:ext>
            </a:extLst>
          </p:cNvPr>
          <p:cNvSpPr>
            <a:spLocks noGrp="1"/>
          </p:cNvSpPr>
          <p:nvPr>
            <p:ph idx="1"/>
          </p:nvPr>
        </p:nvSpPr>
        <p:spPr/>
        <p:txBody>
          <a:bodyPr>
            <a:normAutofit lnSpcReduction="10000"/>
          </a:bodyPr>
          <a:lstStyle/>
          <a:p>
            <a:r>
              <a:rPr lang="en-US" dirty="0"/>
              <a:t> Correct algorithmic errors in the "thermodynamic cloud phase" product derived from ARM data.</a:t>
            </a:r>
          </a:p>
          <a:p>
            <a:r>
              <a:rPr lang="en-US" dirty="0"/>
              <a:t>Enhance the quality and reliability of cloud phase data for climate modeling.</a:t>
            </a:r>
          </a:p>
          <a:p>
            <a:r>
              <a:rPr lang="en-US" dirty="0"/>
              <a:t>Apply a random forest machine learning model to predict cloud phases using corrected data.</a:t>
            </a:r>
          </a:p>
          <a:p>
            <a:r>
              <a:rPr lang="en-US" dirty="0"/>
              <a:t>Evaluate the performance improvement of the random forest model compared to the original data.</a:t>
            </a:r>
          </a:p>
          <a:p>
            <a:r>
              <a:rPr lang="en-US" dirty="0"/>
              <a:t>Contribute to advancements in understanding Earth's energy budget through more accurate cloud phase predictions.</a:t>
            </a:r>
          </a:p>
          <a:p>
            <a:endParaRPr lang="en-US" dirty="0"/>
          </a:p>
          <a:p>
            <a:endParaRPr lang="en-US" dirty="0"/>
          </a:p>
        </p:txBody>
      </p:sp>
    </p:spTree>
    <p:extLst>
      <p:ext uri="{BB962C8B-B14F-4D97-AF65-F5344CB8AC3E}">
        <p14:creationId xmlns:p14="http://schemas.microsoft.com/office/powerpoint/2010/main" val="175678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D49A8-2441-D344-63C9-37B76B3F77FC}"/>
              </a:ext>
            </a:extLst>
          </p:cNvPr>
          <p:cNvSpPr>
            <a:spLocks noGrp="1"/>
          </p:cNvSpPr>
          <p:nvPr>
            <p:ph type="title"/>
          </p:nvPr>
        </p:nvSpPr>
        <p:spPr/>
        <p:txBody>
          <a:bodyPr/>
          <a:lstStyle/>
          <a:p>
            <a:r>
              <a:rPr lang="en-US" dirty="0"/>
              <a:t>Hypothesis Question</a:t>
            </a:r>
          </a:p>
        </p:txBody>
      </p:sp>
      <p:sp>
        <p:nvSpPr>
          <p:cNvPr id="3" name="Content Placeholder 2">
            <a:extLst>
              <a:ext uri="{FF2B5EF4-FFF2-40B4-BE49-F238E27FC236}">
                <a16:creationId xmlns:a16="http://schemas.microsoft.com/office/drawing/2014/main" id="{66183D53-B622-B4F2-F860-8EF4AF13A4FF}"/>
              </a:ext>
            </a:extLst>
          </p:cNvPr>
          <p:cNvSpPr>
            <a:spLocks noGrp="1"/>
          </p:cNvSpPr>
          <p:nvPr>
            <p:ph idx="1"/>
          </p:nvPr>
        </p:nvSpPr>
        <p:spPr/>
        <p:txBody>
          <a:bodyPr>
            <a:normAutofit/>
          </a:bodyPr>
          <a:lstStyle/>
          <a:p>
            <a:pPr marL="0" indent="0">
              <a:buNone/>
            </a:pPr>
            <a:r>
              <a:rPr lang="en-US" sz="3600" dirty="0"/>
              <a:t>Can correcting algorithmic errors in the “thermodynamic cloud phase” product and applying a random forest machine learning model improve the accuracy of cloud phase prediction compared to the original data?</a:t>
            </a:r>
          </a:p>
        </p:txBody>
      </p:sp>
    </p:spTree>
    <p:extLst>
      <p:ext uri="{BB962C8B-B14F-4D97-AF65-F5344CB8AC3E}">
        <p14:creationId xmlns:p14="http://schemas.microsoft.com/office/powerpoint/2010/main" val="2445774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90EE9-B814-4A5E-E797-83F2F9699728}"/>
              </a:ext>
            </a:extLst>
          </p:cNvPr>
          <p:cNvSpPr>
            <a:spLocks noGrp="1"/>
          </p:cNvSpPr>
          <p:nvPr>
            <p:ph type="title"/>
          </p:nvPr>
        </p:nvSpPr>
        <p:spPr/>
        <p:txBody>
          <a:bodyPr/>
          <a:lstStyle/>
          <a:p>
            <a:r>
              <a:rPr lang="en-US" dirty="0"/>
              <a:t>Experiment Design</a:t>
            </a:r>
          </a:p>
        </p:txBody>
      </p:sp>
      <p:sp>
        <p:nvSpPr>
          <p:cNvPr id="3" name="Content Placeholder 2">
            <a:extLst>
              <a:ext uri="{FF2B5EF4-FFF2-40B4-BE49-F238E27FC236}">
                <a16:creationId xmlns:a16="http://schemas.microsoft.com/office/drawing/2014/main" id="{3377F331-28DC-C170-E238-262E3C26AD4D}"/>
              </a:ext>
            </a:extLst>
          </p:cNvPr>
          <p:cNvSpPr>
            <a:spLocks noGrp="1"/>
          </p:cNvSpPr>
          <p:nvPr>
            <p:ph idx="1"/>
          </p:nvPr>
        </p:nvSpPr>
        <p:spPr/>
        <p:txBody>
          <a:bodyPr>
            <a:normAutofit fontScale="77500" lnSpcReduction="20000"/>
          </a:bodyPr>
          <a:lstStyle/>
          <a:p>
            <a:r>
              <a:rPr lang="en-US" dirty="0"/>
              <a:t>Talk about the use of random forest machine learning method</a:t>
            </a:r>
          </a:p>
          <a:p>
            <a:r>
              <a:rPr lang="en-US" dirty="0"/>
              <a:t>Describe the training data , validation data, and testing data</a:t>
            </a:r>
          </a:p>
          <a:p>
            <a:r>
              <a:rPr lang="en-US" dirty="0"/>
              <a:t>Train/validation: 2 months of data(Jan and Feb) 40,000 pixels used for training and 10,000 for validation</a:t>
            </a:r>
          </a:p>
          <a:p>
            <a:r>
              <a:rPr lang="en-US" dirty="0"/>
              <a:t>Testing: 8 days worth of data seen with plot viewer </a:t>
            </a:r>
          </a:p>
          <a:p>
            <a:r>
              <a:rPr lang="en-US" dirty="0"/>
              <a:t>Input data-raw instrument data(RADAR, LIDAR, TEMP). There were 9 total</a:t>
            </a:r>
          </a:p>
          <a:p>
            <a:r>
              <a:rPr lang="en-US" dirty="0"/>
              <a:t>Output data-cloud phase value added product(ICE, LIQUID, DRIZZLE,ETC.). There were 8 classes</a:t>
            </a:r>
          </a:p>
          <a:p>
            <a:r>
              <a:rPr lang="en-US" dirty="0"/>
              <a:t>I corrected when the cloud phases were miss labeled </a:t>
            </a:r>
          </a:p>
          <a:p>
            <a:r>
              <a:rPr lang="en-US" dirty="0"/>
              <a:t>Cloud phase was produced using an algorithm(sometimes failed)</a:t>
            </a:r>
          </a:p>
          <a:p>
            <a:r>
              <a:rPr lang="en-US" dirty="0"/>
              <a:t>Trained the random forest model on original data and corrected data seen how well it predicted</a:t>
            </a:r>
          </a:p>
          <a:p>
            <a:r>
              <a:rPr lang="en-US" dirty="0">
                <a:highlight>
                  <a:srgbClr val="FFFF00"/>
                </a:highlight>
              </a:rPr>
              <a:t>Think of someway to express this in a diagram</a:t>
            </a:r>
          </a:p>
        </p:txBody>
      </p:sp>
    </p:spTree>
    <p:extLst>
      <p:ext uri="{BB962C8B-B14F-4D97-AF65-F5344CB8AC3E}">
        <p14:creationId xmlns:p14="http://schemas.microsoft.com/office/powerpoint/2010/main" val="41974726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C2AC-60E7-2436-F118-A65E9B8D3DA0}"/>
              </a:ext>
            </a:extLst>
          </p:cNvPr>
          <p:cNvSpPr>
            <a:spLocks noGrp="1"/>
          </p:cNvSpPr>
          <p:nvPr>
            <p:ph type="title"/>
          </p:nvPr>
        </p:nvSpPr>
        <p:spPr>
          <a:xfrm>
            <a:off x="250372" y="0"/>
            <a:ext cx="10515600" cy="1325563"/>
          </a:xfrm>
        </p:spPr>
        <p:txBody>
          <a:bodyPr>
            <a:normAutofit/>
          </a:bodyPr>
          <a:lstStyle/>
          <a:p>
            <a:r>
              <a:rPr lang="en-US" sz="2400" dirty="0"/>
              <a:t>Energy budget</a:t>
            </a:r>
          </a:p>
        </p:txBody>
      </p:sp>
      <p:pic>
        <p:nvPicPr>
          <p:cNvPr id="1026" name="Picture 2" descr="Diagram&#10;&#10;Description automatically generated">
            <a:extLst>
              <a:ext uri="{FF2B5EF4-FFF2-40B4-BE49-F238E27FC236}">
                <a16:creationId xmlns:a16="http://schemas.microsoft.com/office/drawing/2014/main" id="{9B0C9D28-7028-6B6B-ABD9-C212F8EBF5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2726" y="1001780"/>
            <a:ext cx="7483010" cy="5590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9355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p&#10;&#10;Description automatically generated">
            <a:extLst>
              <a:ext uri="{FF2B5EF4-FFF2-40B4-BE49-F238E27FC236}">
                <a16:creationId xmlns:a16="http://schemas.microsoft.com/office/drawing/2014/main" id="{548AD545-CCC1-0FD6-A6FB-14712419732A}"/>
              </a:ext>
            </a:extLst>
          </p:cNvPr>
          <p:cNvPicPr>
            <a:picLocks noChangeAspect="1"/>
          </p:cNvPicPr>
          <p:nvPr/>
        </p:nvPicPr>
        <p:blipFill>
          <a:blip r:embed="rId2"/>
          <a:stretch>
            <a:fillRect/>
          </a:stretch>
        </p:blipFill>
        <p:spPr>
          <a:xfrm>
            <a:off x="4859222" y="3614283"/>
            <a:ext cx="3661092" cy="3145343"/>
          </a:xfrm>
          <a:prstGeom prst="rect">
            <a:avLst/>
          </a:prstGeom>
        </p:spPr>
      </p:pic>
      <p:pic>
        <p:nvPicPr>
          <p:cNvPr id="2050" name="Picture 2" descr="ARM Research Facility">
            <a:extLst>
              <a:ext uri="{FF2B5EF4-FFF2-40B4-BE49-F238E27FC236}">
                <a16:creationId xmlns:a16="http://schemas.microsoft.com/office/drawing/2014/main" id="{8828E3C2-A359-D46D-6B30-FF196AA4FA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33" y="196706"/>
            <a:ext cx="9448800" cy="339320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Polar stratospheric clouds illuminate the Arctic - The Washington Post">
            <a:extLst>
              <a:ext uri="{FF2B5EF4-FFF2-40B4-BE49-F238E27FC236}">
                <a16:creationId xmlns:a16="http://schemas.microsoft.com/office/drawing/2014/main" id="{CDA606F9-96C8-CDD4-FEDF-53C1E56B8C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733" y="3712616"/>
            <a:ext cx="4423017" cy="2948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3390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714B90B-6718-8975-2C93-65F53C1DBAAF}"/>
              </a:ext>
            </a:extLst>
          </p:cNvPr>
          <p:cNvPicPr>
            <a:picLocks noChangeAspect="1"/>
          </p:cNvPicPr>
          <p:nvPr/>
        </p:nvPicPr>
        <p:blipFill>
          <a:blip r:embed="rId3"/>
          <a:stretch>
            <a:fillRect/>
          </a:stretch>
        </p:blipFill>
        <p:spPr>
          <a:xfrm>
            <a:off x="1760540" y="643466"/>
            <a:ext cx="8670920" cy="5571067"/>
          </a:xfrm>
          <a:prstGeom prst="rect">
            <a:avLst/>
          </a:prstGeom>
        </p:spPr>
      </p:pic>
      <p:sp>
        <p:nvSpPr>
          <p:cNvPr id="3" name="TextBox 2">
            <a:extLst>
              <a:ext uri="{FF2B5EF4-FFF2-40B4-BE49-F238E27FC236}">
                <a16:creationId xmlns:a16="http://schemas.microsoft.com/office/drawing/2014/main" id="{23262C48-55F9-048A-3D40-5625A77E88FB}"/>
              </a:ext>
            </a:extLst>
          </p:cNvPr>
          <p:cNvSpPr txBox="1"/>
          <p:nvPr/>
        </p:nvSpPr>
        <p:spPr>
          <a:xfrm>
            <a:off x="101599" y="458800"/>
            <a:ext cx="1768433" cy="369332"/>
          </a:xfrm>
          <a:prstGeom prst="rect">
            <a:avLst/>
          </a:prstGeom>
          <a:noFill/>
        </p:spPr>
        <p:txBody>
          <a:bodyPr wrap="none" rtlCol="0">
            <a:spAutoFit/>
          </a:bodyPr>
          <a:lstStyle/>
          <a:p>
            <a:r>
              <a:rPr lang="en-US" dirty="0"/>
              <a:t>Instrument Data </a:t>
            </a:r>
          </a:p>
        </p:txBody>
      </p:sp>
      <p:sp>
        <p:nvSpPr>
          <p:cNvPr id="4" name="TextBox 3">
            <a:extLst>
              <a:ext uri="{FF2B5EF4-FFF2-40B4-BE49-F238E27FC236}">
                <a16:creationId xmlns:a16="http://schemas.microsoft.com/office/drawing/2014/main" id="{9B6C3821-B91C-7AFF-2691-556805FE6A46}"/>
              </a:ext>
            </a:extLst>
          </p:cNvPr>
          <p:cNvSpPr txBox="1"/>
          <p:nvPr/>
        </p:nvSpPr>
        <p:spPr>
          <a:xfrm>
            <a:off x="117596" y="5845201"/>
            <a:ext cx="2134110" cy="369332"/>
          </a:xfrm>
          <a:prstGeom prst="rect">
            <a:avLst/>
          </a:prstGeom>
          <a:noFill/>
        </p:spPr>
        <p:txBody>
          <a:bodyPr wrap="none" rtlCol="0">
            <a:spAutoFit/>
          </a:bodyPr>
          <a:lstStyle/>
          <a:p>
            <a:r>
              <a:rPr lang="en-US" dirty="0"/>
              <a:t>Threshold algorithm</a:t>
            </a:r>
          </a:p>
        </p:txBody>
      </p:sp>
    </p:spTree>
    <p:extLst>
      <p:ext uri="{BB962C8B-B14F-4D97-AF65-F5344CB8AC3E}">
        <p14:creationId xmlns:p14="http://schemas.microsoft.com/office/powerpoint/2010/main" val="20267684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9">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48264A-ECA5-0431-EA58-89C19106DC8F}"/>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Hand Labeling Data </a:t>
            </a:r>
          </a:p>
        </p:txBody>
      </p:sp>
      <p:pic>
        <p:nvPicPr>
          <p:cNvPr id="5" name="Picture 4">
            <a:extLst>
              <a:ext uri="{FF2B5EF4-FFF2-40B4-BE49-F238E27FC236}">
                <a16:creationId xmlns:a16="http://schemas.microsoft.com/office/drawing/2014/main" id="{505A9EB3-E55B-1F6B-F4AF-8B8D241C1D76}"/>
              </a:ext>
            </a:extLst>
          </p:cNvPr>
          <p:cNvPicPr>
            <a:picLocks noChangeAspect="1"/>
          </p:cNvPicPr>
          <p:nvPr/>
        </p:nvPicPr>
        <p:blipFill>
          <a:blip r:embed="rId2"/>
          <a:stretch>
            <a:fillRect/>
          </a:stretch>
        </p:blipFill>
        <p:spPr>
          <a:xfrm>
            <a:off x="6345498" y="2715430"/>
            <a:ext cx="5828261" cy="2943272"/>
          </a:xfrm>
          <a:prstGeom prst="rect">
            <a:avLst/>
          </a:prstGeom>
        </p:spPr>
      </p:pic>
      <p:pic>
        <p:nvPicPr>
          <p:cNvPr id="4" name="Content Placeholder 3">
            <a:extLst>
              <a:ext uri="{FF2B5EF4-FFF2-40B4-BE49-F238E27FC236}">
                <a16:creationId xmlns:a16="http://schemas.microsoft.com/office/drawing/2014/main" id="{AE732A0C-55DC-531C-9C30-A1E7972371CB}"/>
              </a:ext>
            </a:extLst>
          </p:cNvPr>
          <p:cNvPicPr>
            <a:picLocks noGrp="1" noChangeAspect="1"/>
          </p:cNvPicPr>
          <p:nvPr>
            <p:ph idx="1"/>
          </p:nvPr>
        </p:nvPicPr>
        <p:blipFill>
          <a:blip r:embed="rId3"/>
          <a:stretch>
            <a:fillRect/>
          </a:stretch>
        </p:blipFill>
        <p:spPr>
          <a:xfrm>
            <a:off x="332509" y="2715430"/>
            <a:ext cx="5828261" cy="2914130"/>
          </a:xfrm>
          <a:prstGeom prst="rect">
            <a:avLst/>
          </a:prstGeom>
        </p:spPr>
      </p:pic>
      <p:sp>
        <p:nvSpPr>
          <p:cNvPr id="7" name="TextBox 6">
            <a:extLst>
              <a:ext uri="{FF2B5EF4-FFF2-40B4-BE49-F238E27FC236}">
                <a16:creationId xmlns:a16="http://schemas.microsoft.com/office/drawing/2014/main" id="{3963BB43-7B95-D49B-320D-36B026AB0662}"/>
              </a:ext>
            </a:extLst>
          </p:cNvPr>
          <p:cNvSpPr txBox="1"/>
          <p:nvPr/>
        </p:nvSpPr>
        <p:spPr>
          <a:xfrm>
            <a:off x="778373" y="5874448"/>
            <a:ext cx="1487971" cy="369332"/>
          </a:xfrm>
          <a:prstGeom prst="rect">
            <a:avLst/>
          </a:prstGeom>
          <a:noFill/>
        </p:spPr>
        <p:txBody>
          <a:bodyPr wrap="none" rtlCol="0">
            <a:spAutoFit/>
          </a:bodyPr>
          <a:lstStyle/>
          <a:p>
            <a:r>
              <a:rPr lang="en-US" i="1" dirty="0"/>
              <a:t>Original Data </a:t>
            </a:r>
          </a:p>
        </p:txBody>
      </p:sp>
      <p:sp>
        <p:nvSpPr>
          <p:cNvPr id="9" name="TextBox 8">
            <a:extLst>
              <a:ext uri="{FF2B5EF4-FFF2-40B4-BE49-F238E27FC236}">
                <a16:creationId xmlns:a16="http://schemas.microsoft.com/office/drawing/2014/main" id="{B1AA2DF8-3C49-3AD6-0721-E16927259A1A}"/>
              </a:ext>
            </a:extLst>
          </p:cNvPr>
          <p:cNvSpPr txBox="1"/>
          <p:nvPr/>
        </p:nvSpPr>
        <p:spPr>
          <a:xfrm>
            <a:off x="6440474" y="5815612"/>
            <a:ext cx="6094740" cy="369332"/>
          </a:xfrm>
          <a:prstGeom prst="rect">
            <a:avLst/>
          </a:prstGeom>
          <a:noFill/>
        </p:spPr>
        <p:txBody>
          <a:bodyPr wrap="square">
            <a:spAutoFit/>
          </a:bodyPr>
          <a:lstStyle/>
          <a:p>
            <a:r>
              <a:rPr lang="en-US" i="1" dirty="0"/>
              <a:t>Modified Data </a:t>
            </a:r>
          </a:p>
        </p:txBody>
      </p:sp>
      <p:sp>
        <p:nvSpPr>
          <p:cNvPr id="3" name="Oval 2">
            <a:extLst>
              <a:ext uri="{FF2B5EF4-FFF2-40B4-BE49-F238E27FC236}">
                <a16:creationId xmlns:a16="http://schemas.microsoft.com/office/drawing/2014/main" id="{732FA9E8-EA2B-277C-500F-F57AA1D703F7}"/>
              </a:ext>
            </a:extLst>
          </p:cNvPr>
          <p:cNvSpPr/>
          <p:nvPr/>
        </p:nvSpPr>
        <p:spPr>
          <a:xfrm>
            <a:off x="1050426" y="3090823"/>
            <a:ext cx="385409" cy="695246"/>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009511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2596</TotalTime>
  <Words>890</Words>
  <Application>Microsoft Office PowerPoint</Application>
  <PresentationFormat>Widescreen</PresentationFormat>
  <Paragraphs>219</Paragraphs>
  <Slides>16</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Predicting Thermodynamic Cloud Phases: The Role of Machine Learning</vt:lpstr>
      <vt:lpstr>Introduction</vt:lpstr>
      <vt:lpstr>Objective</vt:lpstr>
      <vt:lpstr>Hypothesis Question</vt:lpstr>
      <vt:lpstr>Experiment Design</vt:lpstr>
      <vt:lpstr>Energy budget</vt:lpstr>
      <vt:lpstr>PowerPoint Presentation</vt:lpstr>
      <vt:lpstr>PowerPoint Presentation</vt:lpstr>
      <vt:lpstr>Hand Labeling Data </vt:lpstr>
      <vt:lpstr>PowerPoint Presentation</vt:lpstr>
      <vt:lpstr>Controlled Random Forest Model (original data) </vt:lpstr>
      <vt:lpstr>Experimental Random Forest Model(Edited data)</vt:lpstr>
      <vt:lpstr>Random Forest Model</vt:lpstr>
      <vt:lpstr>Sample Test Result</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Harris, Carlandra C</dc:creator>
  <cp:lastModifiedBy>Harris, Carlandra C</cp:lastModifiedBy>
  <cp:revision>1</cp:revision>
  <dcterms:created xsi:type="dcterms:W3CDTF">2024-06-27T17:34:46Z</dcterms:created>
  <dcterms:modified xsi:type="dcterms:W3CDTF">2024-07-10T16:33:16Z</dcterms:modified>
</cp:coreProperties>
</file>

<file path=docProps/thumbnail.jpeg>
</file>